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0066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593A95-6AAE-4CAE-A158-169DB9226710}" v="298" dt="2023-11-19T11:17:46.9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elia Villahermosa García" userId="4595e03041f5782c" providerId="LiveId" clId="{FD593A95-6AAE-4CAE-A158-169DB9226710}"/>
    <pc:docChg chg="undo custSel modSld sldOrd">
      <pc:chgData name="Noelia Villahermosa García" userId="4595e03041f5782c" providerId="LiveId" clId="{FD593A95-6AAE-4CAE-A158-169DB9226710}" dt="2023-11-19T11:20:18.099" v="861" actId="2711"/>
      <pc:docMkLst>
        <pc:docMk/>
      </pc:docMkLst>
      <pc:sldChg chg="addSp delSp modSp mod addAnim delDesignElem">
        <pc:chgData name="Noelia Villahermosa García" userId="4595e03041f5782c" providerId="LiveId" clId="{FD593A95-6AAE-4CAE-A158-169DB9226710}" dt="2023-11-19T11:13:10.896" v="812" actId="255"/>
        <pc:sldMkLst>
          <pc:docMk/>
          <pc:sldMk cId="1349074892" sldId="256"/>
        </pc:sldMkLst>
        <pc:spChg chg="mod ord">
          <ac:chgData name="Noelia Villahermosa García" userId="4595e03041f5782c" providerId="LiveId" clId="{FD593A95-6AAE-4CAE-A158-169DB9226710}" dt="2023-11-19T11:13:10.896" v="812" actId="255"/>
          <ac:spMkLst>
            <pc:docMk/>
            <pc:sldMk cId="1349074892" sldId="256"/>
            <ac:spMk id="2" creationId="{FB660128-8197-DD44-F3FE-D6FA2130B32E}"/>
          </ac:spMkLst>
        </pc:spChg>
        <pc:spChg chg="add del">
          <ac:chgData name="Noelia Villahermosa García" userId="4595e03041f5782c" providerId="LiveId" clId="{FD593A95-6AAE-4CAE-A158-169DB9226710}" dt="2023-11-18T20:51:22.963" v="50" actId="26606"/>
          <ac:spMkLst>
            <pc:docMk/>
            <pc:sldMk cId="1349074892" sldId="256"/>
            <ac:spMk id="16" creationId="{68CA250C-CF5A-4736-9249-D6111F7C5545}"/>
          </ac:spMkLst>
        </pc:spChg>
        <pc:spChg chg="add del">
          <ac:chgData name="Noelia Villahermosa García" userId="4595e03041f5782c" providerId="LiveId" clId="{FD593A95-6AAE-4CAE-A158-169DB9226710}" dt="2023-11-18T20:51:22.963" v="50" actId="26606"/>
          <ac:spMkLst>
            <pc:docMk/>
            <pc:sldMk cId="1349074892" sldId="256"/>
            <ac:spMk id="18" creationId="{3D913CB6-C9CA-4033-BDE4-655B86E0A194}"/>
          </ac:spMkLst>
        </pc:spChg>
        <pc:spChg chg="add del">
          <ac:chgData name="Noelia Villahermosa García" userId="4595e03041f5782c" providerId="LiveId" clId="{FD593A95-6AAE-4CAE-A158-169DB9226710}" dt="2023-11-18T20:52:50.534" v="69" actId="26606"/>
          <ac:spMkLst>
            <pc:docMk/>
            <pc:sldMk cId="1349074892" sldId="256"/>
            <ac:spMk id="23" creationId="{087C4FDF-D217-4821-A221-1C752E3F3090}"/>
          </ac:spMkLst>
        </pc:spChg>
        <pc:spChg chg="add del">
          <ac:chgData name="Noelia Villahermosa García" userId="4595e03041f5782c" providerId="LiveId" clId="{FD593A95-6AAE-4CAE-A158-169DB9226710}" dt="2023-11-18T20:52:50.534" v="69" actId="26606"/>
          <ac:spMkLst>
            <pc:docMk/>
            <pc:sldMk cId="1349074892" sldId="256"/>
            <ac:spMk id="25" creationId="{4D3174E9-5846-48ED-86E3-E8314EE46148}"/>
          </ac:spMkLst>
        </pc:spChg>
        <pc:spChg chg="add del">
          <ac:chgData name="Noelia Villahermosa García" userId="4595e03041f5782c" providerId="LiveId" clId="{FD593A95-6AAE-4CAE-A158-169DB9226710}" dt="2023-11-18T20:53:27.609" v="72" actId="26606"/>
          <ac:spMkLst>
            <pc:docMk/>
            <pc:sldMk cId="1349074892" sldId="256"/>
            <ac:spMk id="30" creationId="{6DA65B90-7B06-4499-91BA-CDDD36132481}"/>
          </ac:spMkLst>
        </pc:spChg>
        <pc:spChg chg="add del">
          <ac:chgData name="Noelia Villahermosa García" userId="4595e03041f5782c" providerId="LiveId" clId="{FD593A95-6AAE-4CAE-A158-169DB9226710}" dt="2023-11-18T20:53:27.609" v="72" actId="26606"/>
          <ac:spMkLst>
            <pc:docMk/>
            <pc:sldMk cId="1349074892" sldId="256"/>
            <ac:spMk id="32" creationId="{0A0586DF-2CD9-4A9D-B9CA-A5A0607962A4}"/>
          </ac:spMkLst>
        </pc:spChg>
        <pc:spChg chg="add del">
          <ac:chgData name="Noelia Villahermosa García" userId="4595e03041f5782c" providerId="LiveId" clId="{FD593A95-6AAE-4CAE-A158-169DB9226710}" dt="2023-11-18T20:53:27.561" v="71" actId="26606"/>
          <ac:spMkLst>
            <pc:docMk/>
            <pc:sldMk cId="1349074892" sldId="256"/>
            <ac:spMk id="37" creationId="{6DA65B90-7B06-4499-91BA-CDDD36132481}"/>
          </ac:spMkLst>
        </pc:spChg>
        <pc:spChg chg="add del">
          <ac:chgData name="Noelia Villahermosa García" userId="4595e03041f5782c" providerId="LiveId" clId="{FD593A95-6AAE-4CAE-A158-169DB9226710}" dt="2023-11-18T20:53:27.561" v="71" actId="26606"/>
          <ac:spMkLst>
            <pc:docMk/>
            <pc:sldMk cId="1349074892" sldId="256"/>
            <ac:spMk id="39" creationId="{D78129BC-0C51-4867-94F7-5D578EEE7549}"/>
          </ac:spMkLst>
        </pc:spChg>
        <pc:spChg chg="add del">
          <ac:chgData name="Noelia Villahermosa García" userId="4595e03041f5782c" providerId="LiveId" clId="{FD593A95-6AAE-4CAE-A158-169DB9226710}" dt="2023-11-18T20:53:27.561" v="71" actId="26606"/>
          <ac:spMkLst>
            <pc:docMk/>
            <pc:sldMk cId="1349074892" sldId="256"/>
            <ac:spMk id="41" creationId="{5B4B96DB-3DBE-4D91-9C01-32C3771F8248}"/>
          </ac:spMkLst>
        </pc:spChg>
        <pc:spChg chg="add del">
          <ac:chgData name="Noelia Villahermosa García" userId="4595e03041f5782c" providerId="LiveId" clId="{FD593A95-6AAE-4CAE-A158-169DB9226710}" dt="2023-11-18T20:56:31.822" v="81" actId="26606"/>
          <ac:spMkLst>
            <pc:docMk/>
            <pc:sldMk cId="1349074892" sldId="256"/>
            <ac:spMk id="43" creationId="{6DA65B90-7B06-4499-91BA-CDDD36132481}"/>
          </ac:spMkLst>
        </pc:spChg>
        <pc:spChg chg="add del">
          <ac:chgData name="Noelia Villahermosa García" userId="4595e03041f5782c" providerId="LiveId" clId="{FD593A95-6AAE-4CAE-A158-169DB9226710}" dt="2023-11-18T20:56:31.822" v="81" actId="26606"/>
          <ac:spMkLst>
            <pc:docMk/>
            <pc:sldMk cId="1349074892" sldId="256"/>
            <ac:spMk id="44" creationId="{0A0586DF-2CD9-4A9D-B9CA-A5A0607962A4}"/>
          </ac:spMkLst>
        </pc:spChg>
        <pc:spChg chg="add del">
          <ac:chgData name="Noelia Villahermosa García" userId="4595e03041f5782c" providerId="LiveId" clId="{FD593A95-6AAE-4CAE-A158-169DB9226710}" dt="2023-11-18T20:56:31.746" v="80" actId="26606"/>
          <ac:spMkLst>
            <pc:docMk/>
            <pc:sldMk cId="1349074892" sldId="256"/>
            <ac:spMk id="49" creationId="{6DA65B90-7B06-4499-91BA-CDDD36132481}"/>
          </ac:spMkLst>
        </pc:spChg>
        <pc:spChg chg="add del">
          <ac:chgData name="Noelia Villahermosa García" userId="4595e03041f5782c" providerId="LiveId" clId="{FD593A95-6AAE-4CAE-A158-169DB9226710}" dt="2023-11-18T20:56:31.746" v="80" actId="26606"/>
          <ac:spMkLst>
            <pc:docMk/>
            <pc:sldMk cId="1349074892" sldId="256"/>
            <ac:spMk id="51" creationId="{389C36E1-2D95-402F-A472-3E6699BE2622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1349074892" sldId="256"/>
            <ac:spMk id="53" creationId="{0EE1950E-A750-4EB6-943D-2FE814B8FAC6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1349074892" sldId="256"/>
            <ac:spMk id="54" creationId="{6DA65B90-7B06-4499-91BA-CDDD36132481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1349074892" sldId="256"/>
            <ac:spMk id="55" creationId="{F4EC6B62-8D18-47C6-815A-17919789F1E7}"/>
          </ac:spMkLst>
        </pc:spChg>
        <pc:picChg chg="add del mod">
          <ac:chgData name="Noelia Villahermosa García" userId="4595e03041f5782c" providerId="LiveId" clId="{FD593A95-6AAE-4CAE-A158-169DB9226710}" dt="2023-11-18T20:52:25.894" v="65" actId="478"/>
          <ac:picMkLst>
            <pc:docMk/>
            <pc:sldMk cId="1349074892" sldId="256"/>
            <ac:picMk id="4" creationId="{32BF5DC7-E0F4-8079-8A2E-FFF16304E7B6}"/>
          </ac:picMkLst>
        </pc:picChg>
        <pc:picChg chg="add del mod ord">
          <ac:chgData name="Noelia Villahermosa García" userId="4595e03041f5782c" providerId="LiveId" clId="{FD593A95-6AAE-4CAE-A158-169DB9226710}" dt="2023-11-18T20:56:17.347" v="78" actId="478"/>
          <ac:picMkLst>
            <pc:docMk/>
            <pc:sldMk cId="1349074892" sldId="256"/>
            <ac:picMk id="5" creationId="{70A3DFDF-6F5B-0310-C26D-CD9324B452CE}"/>
          </ac:picMkLst>
        </pc:picChg>
        <pc:picChg chg="del mod">
          <ac:chgData name="Noelia Villahermosa García" userId="4595e03041f5782c" providerId="LiveId" clId="{FD593A95-6AAE-4CAE-A158-169DB9226710}" dt="2023-11-18T20:51:08.400" v="47" actId="478"/>
          <ac:picMkLst>
            <pc:docMk/>
            <pc:sldMk cId="1349074892" sldId="256"/>
            <ac:picMk id="7" creationId="{F50C4EDF-8B68-5C1A-AC8E-A9BDB263BA7A}"/>
          </ac:picMkLst>
        </pc:picChg>
        <pc:picChg chg="add mod">
          <ac:chgData name="Noelia Villahermosa García" userId="4595e03041f5782c" providerId="LiveId" clId="{FD593A95-6AAE-4CAE-A158-169DB9226710}" dt="2023-11-18T20:59:40.318" v="144" actId="14100"/>
          <ac:picMkLst>
            <pc:docMk/>
            <pc:sldMk cId="1349074892" sldId="256"/>
            <ac:picMk id="8" creationId="{E442F887-BC12-94E7-1DFF-B92A84995A0D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2:51.033" v="811" actId="14100"/>
        <pc:sldMkLst>
          <pc:docMk/>
          <pc:sldMk cId="2609945593" sldId="258"/>
        </pc:sldMkLst>
        <pc:spChg chg="add del mod">
          <ac:chgData name="Noelia Villahermosa García" userId="4595e03041f5782c" providerId="LiveId" clId="{FD593A95-6AAE-4CAE-A158-169DB9226710}" dt="2023-11-19T11:12:51.033" v="811" actId="14100"/>
          <ac:spMkLst>
            <pc:docMk/>
            <pc:sldMk cId="2609945593" sldId="258"/>
            <ac:spMk id="2" creationId="{08F5B0AD-C2AB-C788-2769-A9E7541C65D5}"/>
          </ac:spMkLst>
        </pc:spChg>
        <pc:spChg chg="add del mod ord">
          <ac:chgData name="Noelia Villahermosa García" userId="4595e03041f5782c" providerId="LiveId" clId="{FD593A95-6AAE-4CAE-A158-169DB9226710}" dt="2023-11-19T10:16:57.433" v="510" actId="21"/>
          <ac:spMkLst>
            <pc:docMk/>
            <pc:sldMk cId="2609945593" sldId="258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9T10:18:55.031" v="515" actId="931"/>
          <ac:spMkLst>
            <pc:docMk/>
            <pc:sldMk cId="2609945593" sldId="258"/>
            <ac:spMk id="5" creationId="{A646FEE0-015E-0B2A-85BF-F119877E2604}"/>
          </ac:spMkLst>
        </pc:spChg>
        <pc:spChg chg="add del mod">
          <ac:chgData name="Noelia Villahermosa García" userId="4595e03041f5782c" providerId="LiveId" clId="{FD593A95-6AAE-4CAE-A158-169DB9226710}" dt="2023-11-19T10:19:53.766" v="527" actId="21"/>
          <ac:spMkLst>
            <pc:docMk/>
            <pc:sldMk cId="2609945593" sldId="258"/>
            <ac:spMk id="10" creationId="{40080338-78B1-6AA3-E1CB-BD8DFBD9AAF3}"/>
          </ac:spMkLst>
        </pc:spChg>
        <pc:spChg chg="add del mod">
          <ac:chgData name="Noelia Villahermosa García" userId="4595e03041f5782c" providerId="LiveId" clId="{FD593A95-6AAE-4CAE-A158-169DB9226710}" dt="2023-11-19T10:20:28.986" v="537"/>
          <ac:spMkLst>
            <pc:docMk/>
            <pc:sldMk cId="2609945593" sldId="258"/>
            <ac:spMk id="11" creationId="{4757F9EA-5EA8-09A5-ACB5-ACECDCA5E1F9}"/>
          </ac:spMkLst>
        </pc:spChg>
        <pc:spChg chg="add del">
          <ac:chgData name="Noelia Villahermosa García" userId="4595e03041f5782c" providerId="LiveId" clId="{FD593A95-6AAE-4CAE-A158-169DB9226710}" dt="2023-11-18T21:01:51.702" v="166" actId="26606"/>
          <ac:spMkLst>
            <pc:docMk/>
            <pc:sldMk cId="2609945593" sldId="258"/>
            <ac:spMk id="16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1:51.702" v="166" actId="26606"/>
          <ac:spMkLst>
            <pc:docMk/>
            <pc:sldMk cId="2609945593" sldId="258"/>
            <ac:spMk id="18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01:43.386" v="163" actId="26606"/>
          <ac:spMkLst>
            <pc:docMk/>
            <pc:sldMk cId="2609945593" sldId="258"/>
            <ac:spMk id="23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1:43.386" v="163" actId="26606"/>
          <ac:spMkLst>
            <pc:docMk/>
            <pc:sldMk cId="2609945593" sldId="258"/>
            <ac:spMk id="25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01:51.687" v="165" actId="26606"/>
          <ac:spMkLst>
            <pc:docMk/>
            <pc:sldMk cId="2609945593" sldId="258"/>
            <ac:spMk id="27" creationId="{2E0FF4CF-25CB-4537-9BBF-28B36C76BEED}"/>
          </ac:spMkLst>
        </pc:spChg>
        <pc:spChg chg="add del">
          <ac:chgData name="Noelia Villahermosa García" userId="4595e03041f5782c" providerId="LiveId" clId="{FD593A95-6AAE-4CAE-A158-169DB9226710}" dt="2023-11-18T21:01:51.687" v="165" actId="26606"/>
          <ac:spMkLst>
            <pc:docMk/>
            <pc:sldMk cId="2609945593" sldId="258"/>
            <ac:spMk id="28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1:51.687" v="165" actId="26606"/>
          <ac:spMkLst>
            <pc:docMk/>
            <pc:sldMk cId="2609945593" sldId="258"/>
            <ac:spMk id="29" creationId="{876BDF4D-4826-490A-8307-7247A295E282}"/>
          </ac:spMkLst>
        </pc:spChg>
        <pc:spChg chg="add del">
          <ac:chgData name="Noelia Villahermosa García" userId="4595e03041f5782c" providerId="LiveId" clId="{FD593A95-6AAE-4CAE-A158-169DB9226710}" dt="2023-11-18T21:02:11.978" v="167" actId="26606"/>
          <ac:spMkLst>
            <pc:docMk/>
            <pc:sldMk cId="2609945593" sldId="258"/>
            <ac:spMk id="31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2:11.978" v="167" actId="26606"/>
          <ac:spMkLst>
            <pc:docMk/>
            <pc:sldMk cId="2609945593" sldId="258"/>
            <ac:spMk id="32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03:05.753" v="181" actId="26606"/>
          <ac:spMkLst>
            <pc:docMk/>
            <pc:sldMk cId="2609945593" sldId="258"/>
            <ac:spMk id="3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3:05.753" v="181" actId="26606"/>
          <ac:spMkLst>
            <pc:docMk/>
            <pc:sldMk cId="2609945593" sldId="258"/>
            <ac:spMk id="39" creationId="{39796C61-3902-4C2A-AD60-D926667F530C}"/>
          </ac:spMkLst>
        </pc:spChg>
        <pc:spChg chg="add del">
          <ac:chgData name="Noelia Villahermosa García" userId="4595e03041f5782c" providerId="LiveId" clId="{FD593A95-6AAE-4CAE-A158-169DB9226710}" dt="2023-11-18T21:03:05.753" v="181" actId="26606"/>
          <ac:spMkLst>
            <pc:docMk/>
            <pc:sldMk cId="2609945593" sldId="258"/>
            <ac:spMk id="41" creationId="{36A49EC6-053B-4ACB-9913-5C4B245E913B}"/>
          </ac:spMkLst>
        </pc:spChg>
        <pc:spChg chg="add del">
          <ac:chgData name="Noelia Villahermosa García" userId="4595e03041f5782c" providerId="LiveId" clId="{FD593A95-6AAE-4CAE-A158-169DB9226710}" dt="2023-11-18T21:05:32.713" v="185" actId="26606"/>
          <ac:spMkLst>
            <pc:docMk/>
            <pc:sldMk cId="2609945593" sldId="258"/>
            <ac:spMk id="44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5:32.713" v="185" actId="26606"/>
          <ac:spMkLst>
            <pc:docMk/>
            <pc:sldMk cId="2609945593" sldId="258"/>
            <ac:spMk id="45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02:45.021" v="175" actId="26606"/>
          <ac:spMkLst>
            <pc:docMk/>
            <pc:sldMk cId="2609945593" sldId="258"/>
            <ac:spMk id="46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5:32.698" v="184" actId="26606"/>
          <ac:spMkLst>
            <pc:docMk/>
            <pc:sldMk cId="2609945593" sldId="258"/>
            <ac:spMk id="4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2:45.021" v="175" actId="26606"/>
          <ac:spMkLst>
            <pc:docMk/>
            <pc:sldMk cId="2609945593" sldId="258"/>
            <ac:spMk id="48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05:32.698" v="184" actId="26606"/>
          <ac:spMkLst>
            <pc:docMk/>
            <pc:sldMk cId="2609945593" sldId="258"/>
            <ac:spMk id="49" creationId="{6E781AF0-B052-41F6-B272-5C055E511D41}"/>
          </ac:spMkLst>
        </pc:spChg>
        <pc:spChg chg="add del">
          <ac:chgData name="Noelia Villahermosa García" userId="4595e03041f5782c" providerId="LiveId" clId="{FD593A95-6AAE-4CAE-A158-169DB9226710}" dt="2023-11-18T21:02:52.713" v="177" actId="26606"/>
          <ac:spMkLst>
            <pc:docMk/>
            <pc:sldMk cId="2609945593" sldId="258"/>
            <ac:spMk id="50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02:52.713" v="177" actId="26606"/>
          <ac:spMkLst>
            <pc:docMk/>
            <pc:sldMk cId="2609945593" sldId="258"/>
            <ac:spMk id="51" creationId="{39796C61-3902-4C2A-AD60-D926667F530C}"/>
          </ac:spMkLst>
        </pc:spChg>
        <pc:spChg chg="add del">
          <ac:chgData name="Noelia Villahermosa García" userId="4595e03041f5782c" providerId="LiveId" clId="{FD593A95-6AAE-4CAE-A158-169DB9226710}" dt="2023-11-18T21:02:52.713" v="177" actId="26606"/>
          <ac:spMkLst>
            <pc:docMk/>
            <pc:sldMk cId="2609945593" sldId="258"/>
            <ac:spMk id="52" creationId="{36A49EC6-053B-4ACB-9913-5C4B245E913B}"/>
          </ac:spMkLst>
        </pc:spChg>
        <pc:spChg chg="add del">
          <ac:chgData name="Noelia Villahermosa García" userId="4595e03041f5782c" providerId="LiveId" clId="{FD593A95-6AAE-4CAE-A158-169DB9226710}" dt="2023-11-18T21:05:32.698" v="184" actId="26606"/>
          <ac:spMkLst>
            <pc:docMk/>
            <pc:sldMk cId="2609945593" sldId="258"/>
            <ac:spMk id="54" creationId="{3110DF80-7755-48B5-8B8F-47C1B9CE5B55}"/>
          </ac:spMkLst>
        </pc:spChg>
        <pc:spChg chg="add del">
          <ac:chgData name="Noelia Villahermosa García" userId="4595e03041f5782c" providerId="LiveId" clId="{FD593A95-6AAE-4CAE-A158-169DB9226710}" dt="2023-11-19T10:01:05.039" v="483" actId="26606"/>
          <ac:spMkLst>
            <pc:docMk/>
            <pc:sldMk cId="2609945593" sldId="258"/>
            <ac:spMk id="56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10:01:05.039" v="483" actId="26606"/>
          <ac:spMkLst>
            <pc:docMk/>
            <pc:sldMk cId="2609945593" sldId="258"/>
            <ac:spMk id="57" creationId="{68988800-4054-4E60-A352-60CF604AB850}"/>
          </ac:spMkLst>
        </pc:spChg>
        <pc:spChg chg="add del">
          <ac:chgData name="Noelia Villahermosa García" userId="4595e03041f5782c" providerId="LiveId" clId="{FD593A95-6AAE-4CAE-A158-169DB9226710}" dt="2023-11-19T10:01:05.039" v="483" actId="26606"/>
          <ac:spMkLst>
            <pc:docMk/>
            <pc:sldMk cId="2609945593" sldId="258"/>
            <ac:spMk id="58" creationId="{01FB661E-0D75-43BF-813D-0FBD5093E901}"/>
          </ac:spMkLst>
        </pc:spChg>
        <pc:spChg chg="add del">
          <ac:chgData name="Noelia Villahermosa García" userId="4595e03041f5782c" providerId="LiveId" clId="{FD593A95-6AAE-4CAE-A158-169DB9226710}" dt="2023-11-19T10:01:26.198" v="486" actId="26606"/>
          <ac:spMkLst>
            <pc:docMk/>
            <pc:sldMk cId="2609945593" sldId="258"/>
            <ac:spMk id="63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10:01:26.198" v="486" actId="26606"/>
          <ac:spMkLst>
            <pc:docMk/>
            <pc:sldMk cId="2609945593" sldId="258"/>
            <ac:spMk id="65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10:01:26.188" v="485" actId="26606"/>
          <ac:spMkLst>
            <pc:docMk/>
            <pc:sldMk cId="2609945593" sldId="258"/>
            <ac:spMk id="70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10:01:26.188" v="485" actId="26606"/>
          <ac:spMkLst>
            <pc:docMk/>
            <pc:sldMk cId="2609945593" sldId="258"/>
            <ac:spMk id="72" creationId="{76ADA084-C86B-4F3C-8077-6A8999CC4632}"/>
          </ac:spMkLst>
        </pc:spChg>
        <pc:spChg chg="add">
          <ac:chgData name="Noelia Villahermosa García" userId="4595e03041f5782c" providerId="LiveId" clId="{FD593A95-6AAE-4CAE-A158-169DB9226710}" dt="2023-11-19T10:01:26.198" v="486" actId="26606"/>
          <ac:spMkLst>
            <pc:docMk/>
            <pc:sldMk cId="2609945593" sldId="258"/>
            <ac:spMk id="74" creationId="{B937640E-EF7A-4A6C-A950-D12B7D5C923E}"/>
          </ac:spMkLst>
        </pc:spChg>
        <pc:spChg chg="add">
          <ac:chgData name="Noelia Villahermosa García" userId="4595e03041f5782c" providerId="LiveId" clId="{FD593A95-6AAE-4CAE-A158-169DB9226710}" dt="2023-11-19T10:01:26.198" v="486" actId="26606"/>
          <ac:spMkLst>
            <pc:docMk/>
            <pc:sldMk cId="2609945593" sldId="258"/>
            <ac:spMk id="75" creationId="{76ADA084-C86B-4F3C-8077-6A8999CC4632}"/>
          </ac:spMkLst>
        </pc:spChg>
        <pc:graphicFrameChg chg="add del">
          <ac:chgData name="Noelia Villahermosa García" userId="4595e03041f5782c" providerId="LiveId" clId="{FD593A95-6AAE-4CAE-A158-169DB9226710}" dt="2023-11-18T21:02:52.713" v="177" actId="26606"/>
          <ac:graphicFrameMkLst>
            <pc:docMk/>
            <pc:sldMk cId="2609945593" sldId="258"/>
            <ac:graphicFrameMk id="43" creationId="{70DC520C-BEA0-8E4D-457D-E56D862F8B69}"/>
          </ac:graphicFrameMkLst>
        </pc:graphicFrameChg>
        <pc:picChg chg="del">
          <ac:chgData name="Noelia Villahermosa García" userId="4595e03041f5782c" providerId="LiveId" clId="{FD593A95-6AAE-4CAE-A158-169DB9226710}" dt="2023-11-18T21:00:52.529" v="156" actId="478"/>
          <ac:picMkLst>
            <pc:docMk/>
            <pc:sldMk cId="2609945593" sldId="258"/>
            <ac:picMk id="5" creationId="{06707E82-2BBB-7543-1FA4-3C1E60923CFB}"/>
          </ac:picMkLst>
        </pc:picChg>
        <pc:picChg chg="add del mod ord">
          <ac:chgData name="Noelia Villahermosa García" userId="4595e03041f5782c" providerId="LiveId" clId="{FD593A95-6AAE-4CAE-A158-169DB9226710}" dt="2023-11-19T10:18:59.255" v="518" actId="478"/>
          <ac:picMkLst>
            <pc:docMk/>
            <pc:sldMk cId="2609945593" sldId="258"/>
            <ac:picMk id="6" creationId="{D1D059EF-F567-C541-B906-8AD7DAD49FBB}"/>
          </ac:picMkLst>
        </pc:picChg>
        <pc:picChg chg="add mod">
          <ac:chgData name="Noelia Villahermosa García" userId="4595e03041f5782c" providerId="LiveId" clId="{FD593A95-6AAE-4CAE-A158-169DB9226710}" dt="2023-11-19T10:22:33.995" v="551" actId="1076"/>
          <ac:picMkLst>
            <pc:docMk/>
            <pc:sldMk cId="2609945593" sldId="258"/>
            <ac:picMk id="8" creationId="{CCFC569D-03F8-7049-5EAD-905B9B3D2023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3:44.173" v="816"/>
        <pc:sldMkLst>
          <pc:docMk/>
          <pc:sldMk cId="1947212948" sldId="259"/>
        </pc:sldMkLst>
        <pc:spChg chg="del mod">
          <ac:chgData name="Noelia Villahermosa García" userId="4595e03041f5782c" providerId="LiveId" clId="{FD593A95-6AAE-4CAE-A158-169DB9226710}" dt="2023-11-18T21:13:56.208" v="232" actId="478"/>
          <ac:spMkLst>
            <pc:docMk/>
            <pc:sldMk cId="1947212948" sldId="259"/>
            <ac:spMk id="2" creationId="{08F5B0AD-C2AB-C788-2769-A9E7541C65D5}"/>
          </ac:spMkLst>
        </pc:spChg>
        <pc:spChg chg="add mod">
          <ac:chgData name="Noelia Villahermosa García" userId="4595e03041f5782c" providerId="LiveId" clId="{FD593A95-6AAE-4CAE-A158-169DB9226710}" dt="2023-11-19T10:21:31.588" v="544" actId="403"/>
          <ac:spMkLst>
            <pc:docMk/>
            <pc:sldMk cId="1947212948" sldId="259"/>
            <ac:spMk id="2" creationId="{3F656901-09F7-F15E-8607-B84D1F517899}"/>
          </ac:spMkLst>
        </pc:spChg>
        <pc:spChg chg="add del mod ord">
          <ac:chgData name="Noelia Villahermosa García" userId="4595e03041f5782c" providerId="LiveId" clId="{FD593A95-6AAE-4CAE-A158-169DB9226710}" dt="2023-11-18T21:11:23.887" v="219" actId="26606"/>
          <ac:spMkLst>
            <pc:docMk/>
            <pc:sldMk cId="1947212948" sldId="259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8T21:13:58.334" v="233" actId="478"/>
          <ac:spMkLst>
            <pc:docMk/>
            <pc:sldMk cId="1947212948" sldId="259"/>
            <ac:spMk id="8" creationId="{A9776823-CEFD-D8D0-8786-4E96C9287946}"/>
          </ac:spMkLst>
        </pc:spChg>
        <pc:spChg chg="add del">
          <ac:chgData name="Noelia Villahermosa García" userId="4595e03041f5782c" providerId="LiveId" clId="{FD593A95-6AAE-4CAE-A158-169DB9226710}" dt="2023-11-18T21:10:46.665" v="212" actId="26606"/>
          <ac:spMkLst>
            <pc:docMk/>
            <pc:sldMk cId="1947212948" sldId="259"/>
            <ac:spMk id="24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10:46.665" v="212" actId="26606"/>
          <ac:spMkLst>
            <pc:docMk/>
            <pc:sldMk cId="1947212948" sldId="259"/>
            <ac:spMk id="26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1947212948" sldId="259"/>
            <ac:spMk id="31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1947212948" sldId="259"/>
            <ac:spMk id="33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15:21.291" v="238" actId="26606"/>
          <ac:spMkLst>
            <pc:docMk/>
            <pc:sldMk cId="1947212948" sldId="259"/>
            <ac:spMk id="46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15:21.291" v="238" actId="26606"/>
          <ac:spMkLst>
            <pc:docMk/>
            <pc:sldMk cId="1947212948" sldId="259"/>
            <ac:spMk id="48" creationId="{76ADA084-C86B-4F3C-8077-6A8999CC4632}"/>
          </ac:spMkLst>
        </pc:spChg>
        <pc:graphicFrameChg chg="add del">
          <ac:chgData name="Noelia Villahermosa García" userId="4595e03041f5782c" providerId="LiveId" clId="{FD593A95-6AAE-4CAE-A158-169DB9226710}" dt="2023-11-18T21:11:17.745" v="214" actId="26606"/>
          <ac:graphicFrameMkLst>
            <pc:docMk/>
            <pc:sldMk cId="1947212948" sldId="259"/>
            <ac:graphicFrameMk id="35" creationId="{11B4B784-F166-C032-81C8-F69E00C4B5CD}"/>
          </ac:graphicFrameMkLst>
        </pc:graphicFrameChg>
        <pc:graphicFrameChg chg="add del">
          <ac:chgData name="Noelia Villahermosa García" userId="4595e03041f5782c" providerId="LiveId" clId="{FD593A95-6AAE-4CAE-A158-169DB9226710}" dt="2023-11-18T21:11:19.734" v="216" actId="26606"/>
          <ac:graphicFrameMkLst>
            <pc:docMk/>
            <pc:sldMk cId="1947212948" sldId="259"/>
            <ac:graphicFrameMk id="37" creationId="{4E76006E-5408-2032-779D-597D07DFF958}"/>
          </ac:graphicFrameMkLst>
        </pc:graphicFrameChg>
        <pc:graphicFrameChg chg="add del">
          <ac:chgData name="Noelia Villahermosa García" userId="4595e03041f5782c" providerId="LiveId" clId="{FD593A95-6AAE-4CAE-A158-169DB9226710}" dt="2023-11-18T21:11:23.857" v="218" actId="26606"/>
          <ac:graphicFrameMkLst>
            <pc:docMk/>
            <pc:sldMk cId="1947212948" sldId="259"/>
            <ac:graphicFrameMk id="39" creationId="{4FDF0875-2442-9A9F-7720-2EDB8379BF48}"/>
          </ac:graphicFrameMkLst>
        </pc:graphicFrameChg>
        <pc:graphicFrameChg chg="add mod modGraphic">
          <ac:chgData name="Noelia Villahermosa García" userId="4595e03041f5782c" providerId="LiveId" clId="{FD593A95-6AAE-4CAE-A158-169DB9226710}" dt="2023-11-19T11:13:44.173" v="816"/>
          <ac:graphicFrameMkLst>
            <pc:docMk/>
            <pc:sldMk cId="1947212948" sldId="259"/>
            <ac:graphicFrameMk id="41" creationId="{4E76006E-5408-2032-779D-597D07DFF958}"/>
          </ac:graphicFrameMkLst>
        </pc:graphicFrameChg>
        <pc:picChg chg="add del">
          <ac:chgData name="Noelia Villahermosa García" userId="4595e03041f5782c" providerId="LiveId" clId="{FD593A95-6AAE-4CAE-A158-169DB9226710}" dt="2023-11-18T21:09:34.308" v="207" actId="478"/>
          <ac:picMkLst>
            <pc:docMk/>
            <pc:sldMk cId="1947212948" sldId="259"/>
            <ac:picMk id="5" creationId="{0DA903E9-36DD-A5D4-CC9E-CC35D3F70134}"/>
          </ac:picMkLst>
        </pc:picChg>
        <pc:picChg chg="add mod">
          <ac:chgData name="Noelia Villahermosa García" userId="4595e03041f5782c" providerId="LiveId" clId="{FD593A95-6AAE-4CAE-A158-169DB9226710}" dt="2023-11-18T21:15:21.291" v="238" actId="26606"/>
          <ac:picMkLst>
            <pc:docMk/>
            <pc:sldMk cId="1947212948" sldId="259"/>
            <ac:picMk id="6" creationId="{4DDED63B-B279-A703-9616-26C360C79B79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6:26.707" v="844" actId="12100"/>
        <pc:sldMkLst>
          <pc:docMk/>
          <pc:sldMk cId="3827296104" sldId="260"/>
        </pc:sldMkLst>
        <pc:spChg chg="del mod">
          <ac:chgData name="Noelia Villahermosa García" userId="4595e03041f5782c" providerId="LiveId" clId="{FD593A95-6AAE-4CAE-A158-169DB9226710}" dt="2023-11-18T21:16:17.354" v="241" actId="478"/>
          <ac:spMkLst>
            <pc:docMk/>
            <pc:sldMk cId="3827296104" sldId="260"/>
            <ac:spMk id="2" creationId="{08F5B0AD-C2AB-C788-2769-A9E7541C65D5}"/>
          </ac:spMkLst>
        </pc:spChg>
        <pc:spChg chg="add del mod">
          <ac:chgData name="Noelia Villahermosa García" userId="4595e03041f5782c" providerId="LiveId" clId="{FD593A95-6AAE-4CAE-A158-169DB9226710}" dt="2023-11-18T21:15:07.819" v="236" actId="26606"/>
          <ac:spMkLst>
            <pc:docMk/>
            <pc:sldMk cId="3827296104" sldId="260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8T21:16:20.227" v="242" actId="478"/>
          <ac:spMkLst>
            <pc:docMk/>
            <pc:sldMk cId="3827296104" sldId="260"/>
            <ac:spMk id="6" creationId="{F0DBB885-1E15-5B21-5D65-FCCE618853B2}"/>
          </ac:spMkLst>
        </pc:spChg>
        <pc:spChg chg="add del">
          <ac:chgData name="Noelia Villahermosa García" userId="4595e03041f5782c" providerId="LiveId" clId="{FD593A95-6AAE-4CAE-A158-169DB9226710}" dt="2023-11-18T21:15:55.576" v="239" actId="26606"/>
          <ac:spMkLst>
            <pc:docMk/>
            <pc:sldMk cId="3827296104" sldId="260"/>
            <ac:spMk id="1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15:55.576" v="239" actId="26606"/>
          <ac:spMkLst>
            <pc:docMk/>
            <pc:sldMk cId="3827296104" sldId="260"/>
            <ac:spMk id="19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3827296104" sldId="260"/>
            <ac:spMk id="28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3827296104" sldId="260"/>
            <ac:spMk id="30" creationId="{76ADA084-C86B-4F3C-8077-6A8999CC4632}"/>
          </ac:spMkLst>
        </pc:spChg>
        <pc:graphicFrameChg chg="add del">
          <ac:chgData name="Noelia Villahermosa García" userId="4595e03041f5782c" providerId="LiveId" clId="{FD593A95-6AAE-4CAE-A158-169DB9226710}" dt="2023-11-18T21:15:07.759" v="235" actId="26606"/>
          <ac:graphicFrameMkLst>
            <pc:docMk/>
            <pc:sldMk cId="3827296104" sldId="260"/>
            <ac:graphicFrameMk id="21" creationId="{F0A7D202-D0B8-4E8A-06AF-89ED4D48A66D}"/>
          </ac:graphicFrameMkLst>
        </pc:graphicFrameChg>
        <pc:graphicFrameChg chg="add mod ord modGraphic">
          <ac:chgData name="Noelia Villahermosa García" userId="4595e03041f5782c" providerId="LiveId" clId="{FD593A95-6AAE-4CAE-A158-169DB9226710}" dt="2023-11-19T11:16:26.707" v="844" actId="12100"/>
          <ac:graphicFrameMkLst>
            <pc:docMk/>
            <pc:sldMk cId="3827296104" sldId="260"/>
            <ac:graphicFrameMk id="23" creationId="{3CA7053F-9726-EBA8-31EE-B707A5C64ACC}"/>
          </ac:graphicFrameMkLst>
        </pc:graphicFrameChg>
        <pc:picChg chg="mod">
          <ac:chgData name="Noelia Villahermosa García" userId="4595e03041f5782c" providerId="LiveId" clId="{FD593A95-6AAE-4CAE-A158-169DB9226710}" dt="2023-11-18T21:15:55.576" v="239" actId="26606"/>
          <ac:picMkLst>
            <pc:docMk/>
            <pc:sldMk cId="3827296104" sldId="260"/>
            <ac:picMk id="4" creationId="{73D126BE-9DB6-110E-C398-E7B60F24A277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4:48.172" v="827" actId="20577"/>
        <pc:sldMkLst>
          <pc:docMk/>
          <pc:sldMk cId="2733108781" sldId="261"/>
        </pc:sldMkLst>
        <pc:spChg chg="del mod">
          <ac:chgData name="Noelia Villahermosa García" userId="4595e03041f5782c" providerId="LiveId" clId="{FD593A95-6AAE-4CAE-A158-169DB9226710}" dt="2023-11-18T21:16:37.721" v="243" actId="478"/>
          <ac:spMkLst>
            <pc:docMk/>
            <pc:sldMk cId="2733108781" sldId="261"/>
            <ac:spMk id="2" creationId="{08F5B0AD-C2AB-C788-2769-A9E7541C65D5}"/>
          </ac:spMkLst>
        </pc:spChg>
        <pc:spChg chg="add del mod">
          <ac:chgData name="Noelia Villahermosa García" userId="4595e03041f5782c" providerId="LiveId" clId="{FD593A95-6AAE-4CAE-A158-169DB9226710}" dt="2023-11-19T10:47:30.895" v="599" actId="478"/>
          <ac:spMkLst>
            <pc:docMk/>
            <pc:sldMk cId="2733108781" sldId="261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9T10:47:43.562" v="601" actId="478"/>
          <ac:spMkLst>
            <pc:docMk/>
            <pc:sldMk cId="2733108781" sldId="261"/>
            <ac:spMk id="4" creationId="{FABBE67A-33BB-F674-1B87-BA79DC4853CC}"/>
          </ac:spMkLst>
        </pc:spChg>
        <pc:spChg chg="add del mod">
          <ac:chgData name="Noelia Villahermosa García" userId="4595e03041f5782c" providerId="LiveId" clId="{FD593A95-6AAE-4CAE-A158-169DB9226710}" dt="2023-11-18T21:16:39.158" v="244" actId="478"/>
          <ac:spMkLst>
            <pc:docMk/>
            <pc:sldMk cId="2733108781" sldId="261"/>
            <ac:spMk id="6" creationId="{250AC787-C21B-2261-9BD8-1FF7A712C2F8}"/>
          </ac:spMkLst>
        </pc:spChg>
        <pc:spChg chg="add del mod">
          <ac:chgData name="Noelia Villahermosa García" userId="4595e03041f5782c" providerId="LiveId" clId="{FD593A95-6AAE-4CAE-A158-169DB9226710}" dt="2023-11-18T21:27:20.169" v="291" actId="11529"/>
          <ac:spMkLst>
            <pc:docMk/>
            <pc:sldMk cId="2733108781" sldId="261"/>
            <ac:spMk id="9" creationId="{FE189169-3059-A200-96D1-297A6E59463C}"/>
          </ac:spMkLst>
        </pc:spChg>
        <pc:spChg chg="add del">
          <ac:chgData name="Noelia Villahermosa García" userId="4595e03041f5782c" providerId="LiveId" clId="{FD593A95-6AAE-4CAE-A158-169DB9226710}" dt="2023-11-18T21:27:14.287" v="274" actId="11529"/>
          <ac:spMkLst>
            <pc:docMk/>
            <pc:sldMk cId="2733108781" sldId="261"/>
            <ac:spMk id="10" creationId="{902F78EC-C5BA-D889-C1D3-1179A58F0C33}"/>
          </ac:spMkLst>
        </pc:spChg>
        <pc:spChg chg="add del">
          <ac:chgData name="Noelia Villahermosa García" userId="4595e03041f5782c" providerId="LiveId" clId="{FD593A95-6AAE-4CAE-A158-169DB9226710}" dt="2023-11-18T21:20:23.268" v="250" actId="26606"/>
          <ac:spMkLst>
            <pc:docMk/>
            <pc:sldMk cId="2733108781" sldId="261"/>
            <ac:spMk id="24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20:23.268" v="250" actId="26606"/>
          <ac:spMkLst>
            <pc:docMk/>
            <pc:sldMk cId="2733108781" sldId="261"/>
            <ac:spMk id="26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2733108781" sldId="261"/>
            <ac:spMk id="31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2733108781" sldId="261"/>
            <ac:spMk id="33" creationId="{76ADA084-C86B-4F3C-8077-6A8999CC4632}"/>
          </ac:spMkLst>
        </pc:spChg>
        <pc:graphicFrameChg chg="add mod modGraphic">
          <ac:chgData name="Noelia Villahermosa García" userId="4595e03041f5782c" providerId="LiveId" clId="{FD593A95-6AAE-4CAE-A158-169DB9226710}" dt="2023-11-19T11:14:48.172" v="827" actId="20577"/>
          <ac:graphicFrameMkLst>
            <pc:docMk/>
            <pc:sldMk cId="2733108781" sldId="261"/>
            <ac:graphicFrameMk id="5" creationId="{9571CDF8-F879-5AC7-5CCF-E19C06EBDD3F}"/>
          </ac:graphicFrameMkLst>
        </pc:graphicFrameChg>
        <pc:picChg chg="del">
          <ac:chgData name="Noelia Villahermosa García" userId="4595e03041f5782c" providerId="LiveId" clId="{FD593A95-6AAE-4CAE-A158-169DB9226710}" dt="2023-11-18T21:18:13.690" v="245" actId="478"/>
          <ac:picMkLst>
            <pc:docMk/>
            <pc:sldMk cId="2733108781" sldId="261"/>
            <ac:picMk id="4" creationId="{3CA4EEC8-BDA4-53D0-0F39-D5FF58D8F999}"/>
          </ac:picMkLst>
        </pc:picChg>
        <pc:picChg chg="add mod ord">
          <ac:chgData name="Noelia Villahermosa García" userId="4595e03041f5782c" providerId="LiveId" clId="{FD593A95-6AAE-4CAE-A158-169DB9226710}" dt="2023-11-18T21:27:17.043" v="280" actId="166"/>
          <ac:picMkLst>
            <pc:docMk/>
            <pc:sldMk cId="2733108781" sldId="261"/>
            <ac:picMk id="8" creationId="{18BAC749-8744-30D1-7719-55F341C661D3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5:30.259" v="834"/>
        <pc:sldMkLst>
          <pc:docMk/>
          <pc:sldMk cId="1009397071" sldId="262"/>
        </pc:sldMkLst>
        <pc:spChg chg="del mod">
          <ac:chgData name="Noelia Villahermosa García" userId="4595e03041f5782c" providerId="LiveId" clId="{FD593A95-6AAE-4CAE-A158-169DB9226710}" dt="2023-11-18T21:13:48.122" v="230" actId="478"/>
          <ac:spMkLst>
            <pc:docMk/>
            <pc:sldMk cId="1009397071" sldId="262"/>
            <ac:spMk id="2" creationId="{08F5B0AD-C2AB-C788-2769-A9E7541C65D5}"/>
          </ac:spMkLst>
        </pc:spChg>
        <pc:spChg chg="del mod">
          <ac:chgData name="Noelia Villahermosa García" userId="4595e03041f5782c" providerId="LiveId" clId="{FD593A95-6AAE-4CAE-A158-169DB9226710}" dt="2023-11-19T10:47:50.911" v="604" actId="478"/>
          <ac:spMkLst>
            <pc:docMk/>
            <pc:sldMk cId="1009397071" sldId="262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9T10:47:54.303" v="606" actId="478"/>
          <ac:spMkLst>
            <pc:docMk/>
            <pc:sldMk cId="1009397071" sldId="262"/>
            <ac:spMk id="5" creationId="{A14A9E97-EBDB-F784-D162-C0FC92B2A8F0}"/>
          </ac:spMkLst>
        </pc:spChg>
        <pc:spChg chg="add del mod">
          <ac:chgData name="Noelia Villahermosa García" userId="4595e03041f5782c" providerId="LiveId" clId="{FD593A95-6AAE-4CAE-A158-169DB9226710}" dt="2023-11-18T21:13:51.041" v="231" actId="478"/>
          <ac:spMkLst>
            <pc:docMk/>
            <pc:sldMk cId="1009397071" sldId="262"/>
            <ac:spMk id="6" creationId="{DE0AE04F-A73D-C3F7-0A1B-FDB4D1B2B61D}"/>
          </ac:spMkLst>
        </pc:spChg>
        <pc:spChg chg="add del">
          <ac:chgData name="Noelia Villahermosa García" userId="4595e03041f5782c" providerId="LiveId" clId="{FD593A95-6AAE-4CAE-A158-169DB9226710}" dt="2023-11-18T21:31:17.159" v="311" actId="26606"/>
          <ac:spMkLst>
            <pc:docMk/>
            <pc:sldMk cId="1009397071" sldId="262"/>
            <ac:spMk id="1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31:17.159" v="311" actId="26606"/>
          <ac:spMkLst>
            <pc:docMk/>
            <pc:sldMk cId="1009397071" sldId="262"/>
            <ac:spMk id="19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32:02.126" v="318" actId="26606"/>
          <ac:spMkLst>
            <pc:docMk/>
            <pc:sldMk cId="1009397071" sldId="262"/>
            <ac:spMk id="25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32:02.126" v="318" actId="26606"/>
          <ac:spMkLst>
            <pc:docMk/>
            <pc:sldMk cId="1009397071" sldId="262"/>
            <ac:spMk id="27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8T21:32:02.126" v="318" actId="26606"/>
          <ac:spMkLst>
            <pc:docMk/>
            <pc:sldMk cId="1009397071" sldId="262"/>
            <ac:spMk id="32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32:02.126" v="318" actId="26606"/>
          <ac:spMkLst>
            <pc:docMk/>
            <pc:sldMk cId="1009397071" sldId="262"/>
            <ac:spMk id="34" creationId="{37C48F90-AFD5-4232-AE7D-27B956BF7EC5}"/>
          </ac:spMkLst>
        </pc:spChg>
        <pc:spChg chg="add del">
          <ac:chgData name="Noelia Villahermosa García" userId="4595e03041f5782c" providerId="LiveId" clId="{FD593A95-6AAE-4CAE-A158-169DB9226710}" dt="2023-11-18T21:32:02.126" v="318" actId="26606"/>
          <ac:spMkLst>
            <pc:docMk/>
            <pc:sldMk cId="1009397071" sldId="262"/>
            <ac:spMk id="36" creationId="{73C96EE1-9524-4300-BFAC-56AA55EB495C}"/>
          </ac:spMkLst>
        </pc:spChg>
        <pc:graphicFrameChg chg="add mod">
          <ac:chgData name="Noelia Villahermosa García" userId="4595e03041f5782c" providerId="LiveId" clId="{FD593A95-6AAE-4CAE-A158-169DB9226710}" dt="2023-11-19T11:15:30.259" v="834"/>
          <ac:graphicFrameMkLst>
            <pc:docMk/>
            <pc:sldMk cId="1009397071" sldId="262"/>
            <ac:graphicFrameMk id="2" creationId="{4E6D692F-0F98-F895-31F4-AC115708BD26}"/>
          </ac:graphicFrameMkLst>
        </pc:graphicFrameChg>
        <pc:picChg chg="del">
          <ac:chgData name="Noelia Villahermosa García" userId="4595e03041f5782c" providerId="LiveId" clId="{FD593A95-6AAE-4CAE-A158-169DB9226710}" dt="2023-11-18T21:30:42.216" v="308" actId="478"/>
          <ac:picMkLst>
            <pc:docMk/>
            <pc:sldMk cId="1009397071" sldId="262"/>
            <ac:picMk id="4" creationId="{51C7F825-7618-2C4E-51A4-212E9C6A99EF}"/>
          </ac:picMkLst>
        </pc:picChg>
        <pc:picChg chg="add del mod">
          <ac:chgData name="Noelia Villahermosa García" userId="4595e03041f5782c" providerId="LiveId" clId="{FD593A95-6AAE-4CAE-A158-169DB9226710}" dt="2023-11-18T21:31:01.079" v="310" actId="478"/>
          <ac:picMkLst>
            <pc:docMk/>
            <pc:sldMk cId="1009397071" sldId="262"/>
            <ac:picMk id="8" creationId="{A3143045-24DC-9C11-B42B-01B6F6B39795}"/>
          </ac:picMkLst>
        </pc:picChg>
        <pc:picChg chg="add mod">
          <ac:chgData name="Noelia Villahermosa García" userId="4595e03041f5782c" providerId="LiveId" clId="{FD593A95-6AAE-4CAE-A158-169DB9226710}" dt="2023-11-18T21:34:42.770" v="331" actId="29295"/>
          <ac:picMkLst>
            <pc:docMk/>
            <pc:sldMk cId="1009397071" sldId="262"/>
            <ac:picMk id="21" creationId="{B5B73A84-04AB-BDA4-E162-903D94FA4103}"/>
          </ac:picMkLst>
        </pc:picChg>
      </pc:sldChg>
      <pc:sldChg chg="addSp delSp modSp mod delDesignElem">
        <pc:chgData name="Noelia Villahermosa García" userId="4595e03041f5782c" providerId="LiveId" clId="{FD593A95-6AAE-4CAE-A158-169DB9226710}" dt="2023-11-19T11:17:56.716" v="854" actId="14100"/>
        <pc:sldMkLst>
          <pc:docMk/>
          <pc:sldMk cId="896014783" sldId="263"/>
        </pc:sldMkLst>
        <pc:spChg chg="del mod">
          <ac:chgData name="Noelia Villahermosa García" userId="4595e03041f5782c" providerId="LiveId" clId="{FD593A95-6AAE-4CAE-A158-169DB9226710}" dt="2023-11-18T21:36:23.031" v="333" actId="478"/>
          <ac:spMkLst>
            <pc:docMk/>
            <pc:sldMk cId="896014783" sldId="263"/>
            <ac:spMk id="2" creationId="{08F5B0AD-C2AB-C788-2769-A9E7541C65D5}"/>
          </ac:spMkLst>
        </pc:spChg>
        <pc:spChg chg="del mod">
          <ac:chgData name="Noelia Villahermosa García" userId="4595e03041f5782c" providerId="LiveId" clId="{FD593A95-6AAE-4CAE-A158-169DB9226710}" dt="2023-11-19T10:48:04.084" v="609" actId="478"/>
          <ac:spMkLst>
            <pc:docMk/>
            <pc:sldMk cId="896014783" sldId="263"/>
            <ac:spMk id="3" creationId="{02B0787B-8CD2-9AF1-D57A-78F0EE644C8B}"/>
          </ac:spMkLst>
        </pc:spChg>
        <pc:spChg chg="add del mod">
          <ac:chgData name="Noelia Villahermosa García" userId="4595e03041f5782c" providerId="LiveId" clId="{FD593A95-6AAE-4CAE-A158-169DB9226710}" dt="2023-11-19T10:48:05.850" v="610" actId="478"/>
          <ac:spMkLst>
            <pc:docMk/>
            <pc:sldMk cId="896014783" sldId="263"/>
            <ac:spMk id="5" creationId="{8E78D926-FF1E-606F-E360-79066855C45F}"/>
          </ac:spMkLst>
        </pc:spChg>
        <pc:spChg chg="add del mod">
          <ac:chgData name="Noelia Villahermosa García" userId="4595e03041f5782c" providerId="LiveId" clId="{FD593A95-6AAE-4CAE-A158-169DB9226710}" dt="2023-11-18T21:36:26.045" v="334" actId="478"/>
          <ac:spMkLst>
            <pc:docMk/>
            <pc:sldMk cId="896014783" sldId="263"/>
            <ac:spMk id="6" creationId="{03C5B3E7-D8DD-F73E-CDEA-74E57D21E72C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896014783" sldId="263"/>
            <ac:spMk id="1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8T21:29:10.391" v="306"/>
          <ac:spMkLst>
            <pc:docMk/>
            <pc:sldMk cId="896014783" sldId="263"/>
            <ac:spMk id="19" creationId="{76ADA084-C86B-4F3C-8077-6A8999CC4632}"/>
          </ac:spMkLst>
        </pc:spChg>
        <pc:graphicFrameChg chg="add mod">
          <ac:chgData name="Noelia Villahermosa García" userId="4595e03041f5782c" providerId="LiveId" clId="{FD593A95-6AAE-4CAE-A158-169DB9226710}" dt="2023-11-19T11:17:56.716" v="854" actId="14100"/>
          <ac:graphicFrameMkLst>
            <pc:docMk/>
            <pc:sldMk cId="896014783" sldId="263"/>
            <ac:graphicFrameMk id="6" creationId="{68D26E38-C87D-6894-D502-0E50B4CAB45B}"/>
          </ac:graphicFrameMkLst>
        </pc:graphicFrameChg>
        <pc:picChg chg="mod">
          <ac:chgData name="Noelia Villahermosa García" userId="4595e03041f5782c" providerId="LiveId" clId="{FD593A95-6AAE-4CAE-A158-169DB9226710}" dt="2023-11-18T21:38:06.782" v="335"/>
          <ac:picMkLst>
            <pc:docMk/>
            <pc:sldMk cId="896014783" sldId="263"/>
            <ac:picMk id="4" creationId="{B385C3E3-0243-7183-4D44-D9132E729529}"/>
          </ac:picMkLst>
        </pc:picChg>
      </pc:sldChg>
      <pc:sldChg chg="addSp delSp modSp mod ord">
        <pc:chgData name="Noelia Villahermosa García" userId="4595e03041f5782c" providerId="LiveId" clId="{FD593A95-6AAE-4CAE-A158-169DB9226710}" dt="2023-11-19T11:18:58.762" v="859" actId="207"/>
        <pc:sldMkLst>
          <pc:docMk/>
          <pc:sldMk cId="2156353282" sldId="264"/>
        </pc:sldMkLst>
        <pc:spChg chg="del">
          <ac:chgData name="Noelia Villahermosa García" userId="4595e03041f5782c" providerId="LiveId" clId="{FD593A95-6AAE-4CAE-A158-169DB9226710}" dt="2023-11-18T21:39:01.850" v="342" actId="478"/>
          <ac:spMkLst>
            <pc:docMk/>
            <pc:sldMk cId="2156353282" sldId="264"/>
            <ac:spMk id="2" creationId="{08F5B0AD-C2AB-C788-2769-A9E7541C65D5}"/>
          </ac:spMkLst>
        </pc:spChg>
        <pc:spChg chg="mod">
          <ac:chgData name="Noelia Villahermosa García" userId="4595e03041f5782c" providerId="LiveId" clId="{FD593A95-6AAE-4CAE-A158-169DB9226710}" dt="2023-11-19T10:48:14.367" v="613" actId="20577"/>
          <ac:spMkLst>
            <pc:docMk/>
            <pc:sldMk cId="2156353282" sldId="264"/>
            <ac:spMk id="3" creationId="{02B0787B-8CD2-9AF1-D57A-78F0EE644C8B}"/>
          </ac:spMkLst>
        </pc:spChg>
        <pc:spChg chg="add mod">
          <ac:chgData name="Noelia Villahermosa García" userId="4595e03041f5782c" providerId="LiveId" clId="{FD593A95-6AAE-4CAE-A158-169DB9226710}" dt="2023-11-19T11:18:58.762" v="859" actId="207"/>
          <ac:spMkLst>
            <pc:docMk/>
            <pc:sldMk cId="2156353282" sldId="264"/>
            <ac:spMk id="4" creationId="{B89C7B01-E692-B3F6-F884-224AC4D55405}"/>
          </ac:spMkLst>
        </pc:spChg>
        <pc:spChg chg="add del mod">
          <ac:chgData name="Noelia Villahermosa García" userId="4595e03041f5782c" providerId="LiveId" clId="{FD593A95-6AAE-4CAE-A158-169DB9226710}" dt="2023-11-18T21:39:03.674" v="343" actId="478"/>
          <ac:spMkLst>
            <pc:docMk/>
            <pc:sldMk cId="2156353282" sldId="264"/>
            <ac:spMk id="6" creationId="{A261B0F3-E080-BA5F-6F88-AAD9467FB2D1}"/>
          </ac:spMkLst>
        </pc:spChg>
        <pc:spChg chg="add mod">
          <ac:chgData name="Noelia Villahermosa García" userId="4595e03041f5782c" providerId="LiveId" clId="{FD593A95-6AAE-4CAE-A158-169DB9226710}" dt="2023-11-19T11:18:58.762" v="859" actId="207"/>
          <ac:spMkLst>
            <pc:docMk/>
            <pc:sldMk cId="2156353282" sldId="264"/>
            <ac:spMk id="6" creationId="{A3DA32EC-B3A9-BB65-412D-39AE34DB4D73}"/>
          </ac:spMkLst>
        </pc:spChg>
        <pc:grpChg chg="add mod">
          <ac:chgData name="Noelia Villahermosa García" userId="4595e03041f5782c" providerId="LiveId" clId="{FD593A95-6AAE-4CAE-A158-169DB9226710}" dt="2023-11-19T11:18:58.762" v="859" actId="207"/>
          <ac:grpSpMkLst>
            <pc:docMk/>
            <pc:sldMk cId="2156353282" sldId="264"/>
            <ac:grpSpMk id="2" creationId="{3680A865-0B1C-9D8D-A5AE-4D8BC690F7BA}"/>
          </ac:grpSpMkLst>
        </pc:grpChg>
        <pc:picChg chg="del mod">
          <ac:chgData name="Noelia Villahermosa García" userId="4595e03041f5782c" providerId="LiveId" clId="{FD593A95-6AAE-4CAE-A158-169DB9226710}" dt="2023-11-19T11:11:10.127" v="794" actId="478"/>
          <ac:picMkLst>
            <pc:docMk/>
            <pc:sldMk cId="2156353282" sldId="264"/>
            <ac:picMk id="5" creationId="{284F2D06-DC49-6812-CDE8-483AF9529386}"/>
          </ac:picMkLst>
        </pc:picChg>
        <pc:picChg chg="add mod">
          <ac:chgData name="Noelia Villahermosa García" userId="4595e03041f5782c" providerId="LiveId" clId="{FD593A95-6AAE-4CAE-A158-169DB9226710}" dt="2023-11-19T11:11:21.383" v="799" actId="1076"/>
          <ac:picMkLst>
            <pc:docMk/>
            <pc:sldMk cId="2156353282" sldId="264"/>
            <ac:picMk id="8" creationId="{DAE8F59A-4C97-5FBF-3116-18FAAA0EF4BF}"/>
          </ac:picMkLst>
        </pc:picChg>
      </pc:sldChg>
      <pc:sldChg chg="addSp delSp modSp mod delDesignElem chgLayout">
        <pc:chgData name="Noelia Villahermosa García" userId="4595e03041f5782c" providerId="LiveId" clId="{FD593A95-6AAE-4CAE-A158-169DB9226710}" dt="2023-11-19T11:20:18.099" v="861" actId="2711"/>
        <pc:sldMkLst>
          <pc:docMk/>
          <pc:sldMk cId="2852564551" sldId="265"/>
        </pc:sldMkLst>
        <pc:spChg chg="add del mod">
          <ac:chgData name="Noelia Villahermosa García" userId="4595e03041f5782c" providerId="LiveId" clId="{FD593A95-6AAE-4CAE-A158-169DB9226710}" dt="2023-11-18T21:38:45.330" v="339" actId="478"/>
          <ac:spMkLst>
            <pc:docMk/>
            <pc:sldMk cId="2852564551" sldId="265"/>
            <ac:spMk id="2" creationId="{08F5B0AD-C2AB-C788-2769-A9E7541C65D5}"/>
          </ac:spMkLst>
        </pc:spChg>
        <pc:spChg chg="add mod">
          <ac:chgData name="Noelia Villahermosa García" userId="4595e03041f5782c" providerId="LiveId" clId="{FD593A95-6AAE-4CAE-A158-169DB9226710}" dt="2023-11-19T11:18:14.412" v="856" actId="2711"/>
          <ac:spMkLst>
            <pc:docMk/>
            <pc:sldMk cId="2852564551" sldId="265"/>
            <ac:spMk id="2" creationId="{D3208305-16F8-1E68-3297-1934D53F4A40}"/>
          </ac:spMkLst>
        </pc:spChg>
        <pc:spChg chg="add mod">
          <ac:chgData name="Noelia Villahermosa García" userId="4595e03041f5782c" providerId="LiveId" clId="{FD593A95-6AAE-4CAE-A158-169DB9226710}" dt="2023-11-19T11:20:18.099" v="861" actId="2711"/>
          <ac:spMkLst>
            <pc:docMk/>
            <pc:sldMk cId="2852564551" sldId="265"/>
            <ac:spMk id="3" creationId="{A27B939B-FC92-AB23-8FEC-E9A8888BDDA8}"/>
          </ac:spMkLst>
        </pc:spChg>
        <pc:spChg chg="add del mod">
          <ac:chgData name="Noelia Villahermosa García" userId="4595e03041f5782c" providerId="LiveId" clId="{FD593A95-6AAE-4CAE-A158-169DB9226710}" dt="2023-11-18T21:27:16.525" v="278" actId="478"/>
          <ac:spMkLst>
            <pc:docMk/>
            <pc:sldMk cId="2852564551" sldId="265"/>
            <ac:spMk id="4" creationId="{44074AFC-AFED-2687-12A0-5B0040710E09}"/>
          </ac:spMkLst>
        </pc:spChg>
        <pc:spChg chg="add del mod">
          <ac:chgData name="Noelia Villahermosa García" userId="4595e03041f5782c" providerId="LiveId" clId="{FD593A95-6AAE-4CAE-A158-169DB9226710}" dt="2023-11-18T21:27:16.324" v="277" actId="478"/>
          <ac:spMkLst>
            <pc:docMk/>
            <pc:sldMk cId="2852564551" sldId="265"/>
            <ac:spMk id="7" creationId="{8A467935-0C43-7D27-1541-A67E1FB5EA63}"/>
          </ac:spMkLst>
        </pc:spChg>
        <pc:spChg chg="add del">
          <ac:chgData name="Noelia Villahermosa García" userId="4595e03041f5782c" providerId="LiveId" clId="{FD593A95-6AAE-4CAE-A158-169DB9226710}" dt="2023-11-19T09:52:22.071" v="478" actId="26606"/>
          <ac:spMkLst>
            <pc:docMk/>
            <pc:sldMk cId="2852564551" sldId="265"/>
            <ac:spMk id="8" creationId="{B937640E-EF7A-4A6C-A950-D12B7D5C923E}"/>
          </ac:spMkLst>
        </pc:spChg>
        <pc:spChg chg="add del mod">
          <ac:chgData name="Noelia Villahermosa García" userId="4595e03041f5782c" providerId="LiveId" clId="{FD593A95-6AAE-4CAE-A158-169DB9226710}" dt="2023-11-18T21:38:49.554" v="341" actId="478"/>
          <ac:spMkLst>
            <pc:docMk/>
            <pc:sldMk cId="2852564551" sldId="265"/>
            <ac:spMk id="9" creationId="{75251DC4-551F-737A-77C5-1E64FACE76F9}"/>
          </ac:spMkLst>
        </pc:spChg>
        <pc:spChg chg="add del">
          <ac:chgData name="Noelia Villahermosa García" userId="4595e03041f5782c" providerId="LiveId" clId="{FD593A95-6AAE-4CAE-A158-169DB9226710}" dt="2023-11-19T09:51:44.821" v="470" actId="26606"/>
          <ac:spMkLst>
            <pc:docMk/>
            <pc:sldMk cId="2852564551" sldId="265"/>
            <ac:spMk id="10" creationId="{B937640E-EF7A-4A6C-A950-D12B7D5C923E}"/>
          </ac:spMkLst>
        </pc:spChg>
        <pc:spChg chg="add del mod">
          <ac:chgData name="Noelia Villahermosa García" userId="4595e03041f5782c" providerId="LiveId" clId="{FD593A95-6AAE-4CAE-A158-169DB9226710}" dt="2023-11-18T21:38:48.281" v="340" actId="478"/>
          <ac:spMkLst>
            <pc:docMk/>
            <pc:sldMk cId="2852564551" sldId="265"/>
            <ac:spMk id="11" creationId="{87A41182-D40D-D2BD-FFD5-20C81ABFF9F7}"/>
          </ac:spMkLst>
        </pc:spChg>
        <pc:spChg chg="add del">
          <ac:chgData name="Noelia Villahermosa García" userId="4595e03041f5782c" providerId="LiveId" clId="{FD593A95-6AAE-4CAE-A158-169DB9226710}" dt="2023-11-19T09:51:44.821" v="470" actId="26606"/>
          <ac:spMkLst>
            <pc:docMk/>
            <pc:sldMk cId="2852564551" sldId="265"/>
            <ac:spMk id="12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09:52:22.071" v="478" actId="26606"/>
          <ac:spMkLst>
            <pc:docMk/>
            <pc:sldMk cId="2852564551" sldId="265"/>
            <ac:spMk id="13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09:51:52.999" v="472" actId="26606"/>
          <ac:spMkLst>
            <pc:docMk/>
            <pc:sldMk cId="2852564551" sldId="265"/>
            <ac:spMk id="14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09:51:52.999" v="472" actId="26606"/>
          <ac:spMkLst>
            <pc:docMk/>
            <pc:sldMk cId="2852564551" sldId="265"/>
            <ac:spMk id="15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09:52:26.649" v="480" actId="26606"/>
          <ac:spMkLst>
            <pc:docMk/>
            <pc:sldMk cId="2852564551" sldId="265"/>
            <ac:spMk id="16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09:51:57.559" v="476" actId="26606"/>
          <ac:spMkLst>
            <pc:docMk/>
            <pc:sldMk cId="2852564551" sldId="265"/>
            <ac:spMk id="17" creationId="{B937640E-EF7A-4A6C-A950-D12B7D5C923E}"/>
          </ac:spMkLst>
        </pc:spChg>
        <pc:spChg chg="add del">
          <ac:chgData name="Noelia Villahermosa García" userId="4595e03041f5782c" providerId="LiveId" clId="{FD593A95-6AAE-4CAE-A158-169DB9226710}" dt="2023-11-19T09:51:57.559" v="476" actId="26606"/>
          <ac:spMkLst>
            <pc:docMk/>
            <pc:sldMk cId="2852564551" sldId="265"/>
            <ac:spMk id="18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09:52:26.649" v="480" actId="26606"/>
          <ac:spMkLst>
            <pc:docMk/>
            <pc:sldMk cId="2852564551" sldId="265"/>
            <ac:spMk id="19" creationId="{76ADA084-C86B-4F3C-8077-6A8999CC4632}"/>
          </ac:spMkLst>
        </pc:spChg>
        <pc:spChg chg="add del">
          <ac:chgData name="Noelia Villahermosa García" userId="4595e03041f5782c" providerId="LiveId" clId="{FD593A95-6AAE-4CAE-A158-169DB9226710}" dt="2023-11-19T09:47:36.240" v="350" actId="6264"/>
          <ac:spMkLst>
            <pc:docMk/>
            <pc:sldMk cId="2852564551" sldId="265"/>
            <ac:spMk id="21" creationId="{042E603F-28B7-4831-BF23-65FBAB13D5FB}"/>
          </ac:spMkLst>
        </pc:spChg>
        <pc:spChg chg="add del">
          <ac:chgData name="Noelia Villahermosa García" userId="4595e03041f5782c" providerId="LiveId" clId="{FD593A95-6AAE-4CAE-A158-169DB9226710}" dt="2023-11-19T09:47:36.240" v="350" actId="6264"/>
          <ac:spMkLst>
            <pc:docMk/>
            <pc:sldMk cId="2852564551" sldId="265"/>
            <ac:spMk id="23" creationId="{4D39700F-2B10-4402-A7DD-06EE2245880D}"/>
          </ac:spMkLst>
        </pc:spChg>
        <pc:spChg chg="add del">
          <ac:chgData name="Noelia Villahermosa García" userId="4595e03041f5782c" providerId="LiveId" clId="{FD593A95-6AAE-4CAE-A158-169DB9226710}" dt="2023-11-19T09:47:36.240" v="350" actId="6264"/>
          <ac:spMkLst>
            <pc:docMk/>
            <pc:sldMk cId="2852564551" sldId="265"/>
            <ac:spMk id="25" creationId="{06E15305-164C-44CD-9E0F-420C2DC1B32A}"/>
          </ac:spMkLst>
        </pc:spChg>
        <pc:spChg chg="add del">
          <ac:chgData name="Noelia Villahermosa García" userId="4595e03041f5782c" providerId="LiveId" clId="{FD593A95-6AAE-4CAE-A158-169DB9226710}" dt="2023-11-19T09:47:36.240" v="350" actId="6264"/>
          <ac:spMkLst>
            <pc:docMk/>
            <pc:sldMk cId="2852564551" sldId="265"/>
            <ac:spMk id="27" creationId="{C49B6340-9D54-4548-B87C-24BA7EA53A56}"/>
          </ac:spMkLst>
        </pc:spChg>
        <pc:spChg chg="add del">
          <ac:chgData name="Noelia Villahermosa García" userId="4595e03041f5782c" providerId="LiveId" clId="{FD593A95-6AAE-4CAE-A158-169DB9226710}" dt="2023-11-19T09:47:36.240" v="350" actId="6264"/>
          <ac:spMkLst>
            <pc:docMk/>
            <pc:sldMk cId="2852564551" sldId="265"/>
            <ac:spMk id="29" creationId="{F1D5403D-09EC-41DB-B916-A09C0E5AEC2B}"/>
          </ac:spMkLst>
        </pc:spChg>
        <pc:picChg chg="add del">
          <ac:chgData name="Noelia Villahermosa García" userId="4595e03041f5782c" providerId="LiveId" clId="{FD593A95-6AAE-4CAE-A158-169DB9226710}" dt="2023-11-18T21:38:41.842" v="337" actId="478"/>
          <ac:picMkLst>
            <pc:docMk/>
            <pc:sldMk cId="2852564551" sldId="265"/>
            <ac:picMk id="5" creationId="{365AB635-D986-F218-F2B4-32315C0BD29C}"/>
          </ac:picMkLst>
        </pc:picChg>
        <pc:picChg chg="add mod ord">
          <ac:chgData name="Noelia Villahermosa García" userId="4595e03041f5782c" providerId="LiveId" clId="{FD593A95-6AAE-4CAE-A158-169DB9226710}" dt="2023-11-19T11:06:41.129" v="770" actId="29295"/>
          <ac:picMkLst>
            <pc:docMk/>
            <pc:sldMk cId="2852564551" sldId="265"/>
            <ac:picMk id="5" creationId="{A4DEDA22-2682-E0DC-2632-5963711159EA}"/>
          </ac:picMkLst>
        </pc:picChg>
        <pc:picChg chg="add del mod">
          <ac:chgData name="Noelia Villahermosa García" userId="4595e03041f5782c" providerId="LiveId" clId="{FD593A95-6AAE-4CAE-A158-169DB9226710}" dt="2023-11-19T11:05:59.982" v="760" actId="931"/>
          <ac:picMkLst>
            <pc:docMk/>
            <pc:sldMk cId="2852564551" sldId="265"/>
            <ac:picMk id="7" creationId="{BE0B6BE3-03A5-F442-7E4F-C6F6E150B123}"/>
          </ac:picMkLst>
        </pc:picChg>
        <pc:picChg chg="add mod modCrop">
          <ac:chgData name="Noelia Villahermosa García" userId="4595e03041f5782c" providerId="LiveId" clId="{FD593A95-6AAE-4CAE-A158-169DB9226710}" dt="2023-11-19T11:07:13.043" v="777" actId="1076"/>
          <ac:picMkLst>
            <pc:docMk/>
            <pc:sldMk cId="2852564551" sldId="265"/>
            <ac:picMk id="11" creationId="{907EA388-624F-A4DB-E95F-55686144DEC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61E88E-4D44-450F-81C3-24FF7B8C0194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C691B19-5087-4604-B62F-75087453E474}">
      <dgm:prSet custT="1"/>
      <dgm:spPr>
        <a:solidFill>
          <a:schemeClr val="accent2">
            <a:lumMod val="60000"/>
            <a:lumOff val="40000"/>
          </a:schemeClr>
        </a:solidFill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r>
            <a:rPr lang="en-US" sz="1700" b="0" i="0" dirty="0"/>
            <a:t>Kotlin is one of the fastest-growing and widely used programming </a:t>
          </a:r>
          <a:r>
            <a:rPr lang="en-US" sz="1700" b="0" i="0" dirty="0" err="1"/>
            <a:t>languages.In</a:t>
          </a:r>
          <a:r>
            <a:rPr lang="en-US" sz="1700" b="0" i="0" dirty="0"/>
            <a:t> May 2017, Google announced it as an official language for developing android </a:t>
          </a:r>
          <a:r>
            <a:rPr lang="en-US" sz="1700" b="0" i="0" dirty="0" err="1"/>
            <a:t>applications.Kotlin</a:t>
          </a:r>
          <a:r>
            <a:rPr lang="en-US" sz="1700" b="0" i="0" dirty="0"/>
            <a:t> has a bright future, companies like Google, Netflix, Pinterest are some of the companies using Kotlin. </a:t>
          </a:r>
        </a:p>
        <a:p>
          <a:r>
            <a:rPr lang="en-US" sz="1700" b="0" i="0" dirty="0"/>
            <a:t>Kotlin is an open-source, statically typed language designed by Jet </a:t>
          </a:r>
          <a:r>
            <a:rPr lang="en-US" sz="1700" b="0" i="0" dirty="0" err="1"/>
            <a:t>brains.It</a:t>
          </a:r>
          <a:r>
            <a:rPr lang="en-US" sz="1700" b="0" i="0" dirty="0"/>
            <a:t> has both the features of object-oriented programming and functional programming. </a:t>
          </a:r>
        </a:p>
        <a:p>
          <a:r>
            <a:rPr lang="en-US" sz="1700" b="0" i="0" dirty="0"/>
            <a:t>In 2017, Google announced first-class support for Kotlin on Android. Later, Kotlin 1.2 was released with features like sharing code between JVM and </a:t>
          </a:r>
          <a:r>
            <a:rPr lang="en-US" sz="1700" b="0" i="0" dirty="0" err="1"/>
            <a:t>JavaScript.After</a:t>
          </a:r>
          <a:r>
            <a:rPr lang="en-US" sz="1700" b="0" i="0" dirty="0"/>
            <a:t> that, various versions were released, like Kotlin 1.3 in 2018, Kotlin 1.4 in 2020, Kotlin 1.5 in 2021, </a:t>
          </a:r>
          <a:r>
            <a:rPr lang="en-US" sz="1700" b="0" i="0" dirty="0" err="1"/>
            <a:t>etc.The</a:t>
          </a:r>
          <a:r>
            <a:rPr lang="en-US" sz="1700" b="0" i="0" dirty="0"/>
            <a:t> development of the Kotlin language was announced in the year 2011. It was released in Feb 2016.</a:t>
          </a:r>
          <a:endParaRPr lang="en-US" sz="1700" dirty="0"/>
        </a:p>
      </dgm:t>
    </dgm:pt>
    <dgm:pt modelId="{92A724D9-8995-4985-81E6-A72C659BD208}" type="parTrans" cxnId="{D9052A87-C91C-4D2C-9BDB-B0D7AEF1A53E}">
      <dgm:prSet/>
      <dgm:spPr/>
      <dgm:t>
        <a:bodyPr/>
        <a:lstStyle/>
        <a:p>
          <a:endParaRPr lang="es-ES"/>
        </a:p>
      </dgm:t>
    </dgm:pt>
    <dgm:pt modelId="{D92BCD97-7743-4A92-8368-D466D52E182E}" type="sibTrans" cxnId="{D9052A87-C91C-4D2C-9BDB-B0D7AEF1A53E}">
      <dgm:prSet/>
      <dgm:spPr/>
      <dgm:t>
        <a:bodyPr/>
        <a:lstStyle/>
        <a:p>
          <a:endParaRPr lang="es-ES"/>
        </a:p>
      </dgm:t>
    </dgm:pt>
    <dgm:pt modelId="{BEC7ADA1-C6A1-4B11-B811-9B3CDCEAA6AE}" type="pres">
      <dgm:prSet presAssocID="{2361E88E-4D44-450F-81C3-24FF7B8C0194}" presName="linear" presStyleCnt="0">
        <dgm:presLayoutVars>
          <dgm:animLvl val="lvl"/>
          <dgm:resizeHandles val="exact"/>
        </dgm:presLayoutVars>
      </dgm:prSet>
      <dgm:spPr/>
    </dgm:pt>
    <dgm:pt modelId="{10694606-1CD4-40B2-9A1E-F8ECF71B5837}" type="pres">
      <dgm:prSet presAssocID="{0C691B19-5087-4604-B62F-75087453E474}" presName="parentText" presStyleLbl="node1" presStyleIdx="0" presStyleCnt="1" custLinFactNeighborX="-734" custLinFactNeighborY="-3885">
        <dgm:presLayoutVars>
          <dgm:chMax val="0"/>
          <dgm:bulletEnabled val="1"/>
        </dgm:presLayoutVars>
      </dgm:prSet>
      <dgm:spPr/>
    </dgm:pt>
  </dgm:ptLst>
  <dgm:cxnLst>
    <dgm:cxn modelId="{D997DC6F-600A-4C86-8739-6A30A3425793}" type="presOf" srcId="{0C691B19-5087-4604-B62F-75087453E474}" destId="{10694606-1CD4-40B2-9A1E-F8ECF71B5837}" srcOrd="0" destOrd="0" presId="urn:microsoft.com/office/officeart/2005/8/layout/vList2"/>
    <dgm:cxn modelId="{D9052A87-C91C-4D2C-9BDB-B0D7AEF1A53E}" srcId="{2361E88E-4D44-450F-81C3-24FF7B8C0194}" destId="{0C691B19-5087-4604-B62F-75087453E474}" srcOrd="0" destOrd="0" parTransId="{92A724D9-8995-4985-81E6-A72C659BD208}" sibTransId="{D92BCD97-7743-4A92-8368-D466D52E182E}"/>
    <dgm:cxn modelId="{AA18EF9D-8E11-4037-AC55-6F6F2B0CAC99}" type="presOf" srcId="{2361E88E-4D44-450F-81C3-24FF7B8C0194}" destId="{BEC7ADA1-C6A1-4B11-B811-9B3CDCEAA6AE}" srcOrd="0" destOrd="0" presId="urn:microsoft.com/office/officeart/2005/8/layout/vList2"/>
    <dgm:cxn modelId="{A0518990-0169-4248-9388-0405DEDCB728}" type="presParOf" srcId="{BEC7ADA1-C6A1-4B11-B811-9B3CDCEAA6AE}" destId="{10694606-1CD4-40B2-9A1E-F8ECF71B583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34515E-2B54-4D3E-A383-DCBDD45B6236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CF95094-8311-40C4-A04F-CAEC3C74E38B}">
      <dgm:prSet custT="1"/>
      <dgm:spPr/>
      <dgm:t>
        <a:bodyPr/>
        <a:lstStyle/>
        <a:p>
          <a:r>
            <a:rPr lang="en-US" sz="3200" b="0" i="0" dirty="0"/>
            <a:t>Besides Android apps, Kotlin is also useful for the following:</a:t>
          </a:r>
        </a:p>
        <a:p>
          <a:r>
            <a:rPr lang="en-US" sz="1700" dirty="0"/>
            <a:t>- </a:t>
          </a:r>
          <a:r>
            <a:rPr lang="en-US" sz="1700" b="1" i="0" dirty="0"/>
            <a:t>Server-side development</a:t>
          </a:r>
          <a:r>
            <a:rPr lang="en-US" sz="1700" b="0" i="0" dirty="0"/>
            <a:t>. Back-end web app development traditionally uses Java. Kotlin can be used alongside Java for development on the server. Kotlin supports Java Class Libraries.</a:t>
          </a:r>
        </a:p>
        <a:p>
          <a:endParaRPr lang="en-US" sz="1700" b="0" i="0" dirty="0"/>
        </a:p>
        <a:p>
          <a:r>
            <a:rPr lang="en-US" sz="1700" b="0" i="0" dirty="0"/>
            <a:t>- </a:t>
          </a:r>
          <a:r>
            <a:rPr lang="en-US" sz="1700" b="1" i="0" dirty="0"/>
            <a:t>Multiplatform mobile development</a:t>
          </a:r>
          <a:r>
            <a:rPr lang="en-US" sz="1700" b="0" i="0" dirty="0"/>
            <a:t>. Developers use Kotlin for Android and other mobile platforms, including Apple iOS, Apple </a:t>
          </a:r>
          <a:r>
            <a:rPr lang="en-US" sz="1700" b="0" i="0" dirty="0" err="1"/>
            <a:t>watchOS</a:t>
          </a:r>
          <a:r>
            <a:rPr lang="en-US" sz="1700" b="0" i="0" dirty="0"/>
            <a:t> and Linux.</a:t>
          </a:r>
        </a:p>
        <a:p>
          <a:endParaRPr lang="en-US" sz="1700" b="0" i="0" dirty="0"/>
        </a:p>
        <a:p>
          <a:r>
            <a:rPr lang="en-US" sz="1700" b="0" i="0" dirty="0"/>
            <a:t>- </a:t>
          </a:r>
          <a:r>
            <a:rPr lang="en-US" sz="1700" b="1" i="0" dirty="0"/>
            <a:t>Data science</a:t>
          </a:r>
          <a:r>
            <a:rPr lang="en-US" sz="1700" b="0" i="0" dirty="0"/>
            <a:t>. Kotlin is often used for data science tasks, such as building data pipelines and putting machine learning models into production. </a:t>
          </a:r>
          <a:r>
            <a:rPr lang="en-US" sz="1700" b="0" i="0" dirty="0" err="1"/>
            <a:t>Jupyter</a:t>
          </a:r>
          <a:r>
            <a:rPr lang="en-US" sz="1700" b="0" i="0" dirty="0"/>
            <a:t> and Zeppelin, two popular data science tools used with Java, also support Kotlin.</a:t>
          </a:r>
        </a:p>
        <a:p>
          <a:endParaRPr lang="en-US" sz="2800" dirty="0"/>
        </a:p>
      </dgm:t>
    </dgm:pt>
    <dgm:pt modelId="{CCF51B8E-3A50-4BE9-ADE4-9380BE32C234}" type="sibTrans" cxnId="{76A8B3B8-064F-4E4D-B1A2-C99D290B75E7}">
      <dgm:prSet/>
      <dgm:spPr/>
      <dgm:t>
        <a:bodyPr/>
        <a:lstStyle/>
        <a:p>
          <a:endParaRPr lang="en-US"/>
        </a:p>
      </dgm:t>
    </dgm:pt>
    <dgm:pt modelId="{9BF40AC9-7B92-40A2-8C69-433E39B5659B}" type="parTrans" cxnId="{76A8B3B8-064F-4E4D-B1A2-C99D290B75E7}">
      <dgm:prSet/>
      <dgm:spPr/>
      <dgm:t>
        <a:bodyPr/>
        <a:lstStyle/>
        <a:p>
          <a:endParaRPr lang="en-US"/>
        </a:p>
      </dgm:t>
    </dgm:pt>
    <dgm:pt modelId="{D3EEB46F-0D9A-43F9-A4BD-A4CBE4F998AC}" type="pres">
      <dgm:prSet presAssocID="{A134515E-2B54-4D3E-A383-DCBDD45B6236}" presName="linear" presStyleCnt="0">
        <dgm:presLayoutVars>
          <dgm:animLvl val="lvl"/>
          <dgm:resizeHandles val="exact"/>
        </dgm:presLayoutVars>
      </dgm:prSet>
      <dgm:spPr/>
    </dgm:pt>
    <dgm:pt modelId="{57D490B0-7008-42D0-9905-6C06049ADB86}" type="pres">
      <dgm:prSet presAssocID="{DCF95094-8311-40C4-A04F-CAEC3C74E38B}" presName="parentText" presStyleLbl="node1" presStyleIdx="0" presStyleCnt="1" custLinFactNeighborX="-1861" custLinFactNeighborY="-58482">
        <dgm:presLayoutVars>
          <dgm:chMax val="0"/>
          <dgm:bulletEnabled val="1"/>
        </dgm:presLayoutVars>
      </dgm:prSet>
      <dgm:spPr/>
    </dgm:pt>
  </dgm:ptLst>
  <dgm:cxnLst>
    <dgm:cxn modelId="{BA2CFE19-24FC-43EA-9C15-A9EC8BC7F9DE}" type="presOf" srcId="{A134515E-2B54-4D3E-A383-DCBDD45B6236}" destId="{D3EEB46F-0D9A-43F9-A4BD-A4CBE4F998AC}" srcOrd="0" destOrd="0" presId="urn:microsoft.com/office/officeart/2005/8/layout/vList2"/>
    <dgm:cxn modelId="{76A8B3B8-064F-4E4D-B1A2-C99D290B75E7}" srcId="{A134515E-2B54-4D3E-A383-DCBDD45B6236}" destId="{DCF95094-8311-40C4-A04F-CAEC3C74E38B}" srcOrd="0" destOrd="0" parTransId="{9BF40AC9-7B92-40A2-8C69-433E39B5659B}" sibTransId="{CCF51B8E-3A50-4BE9-ADE4-9380BE32C234}"/>
    <dgm:cxn modelId="{B37D1AD7-F4DF-4987-9596-C7E2896EBE2C}" type="presOf" srcId="{DCF95094-8311-40C4-A04F-CAEC3C74E38B}" destId="{57D490B0-7008-42D0-9905-6C06049ADB86}" srcOrd="0" destOrd="0" presId="urn:microsoft.com/office/officeart/2005/8/layout/vList2"/>
    <dgm:cxn modelId="{F6B61859-63A5-471F-8819-0F8BF5F9F30C}" type="presParOf" srcId="{D3EEB46F-0D9A-43F9-A4BD-A4CBE4F998AC}" destId="{57D490B0-7008-42D0-9905-6C06049ADB8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34515E-2B54-4D3E-A383-DCBDD45B6236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CF95094-8311-40C4-A04F-CAEC3C74E38B}">
      <dgm:prSet custT="1"/>
      <dgm:spPr/>
      <dgm:t>
        <a:bodyPr/>
        <a:lstStyle/>
        <a:p>
          <a:r>
            <a:rPr lang="en-US" sz="4400" b="0" i="0" u="sng" dirty="0"/>
            <a:t>Benefits of Kotlin </a:t>
          </a:r>
        </a:p>
        <a:p>
          <a:r>
            <a:rPr lang="en-US" sz="3200" b="0" i="0" dirty="0"/>
            <a:t>Some of the advantages of Kotlin are the following: </a:t>
          </a:r>
        </a:p>
        <a:p>
          <a:r>
            <a:rPr lang="en-US" sz="1700" b="0" i="0" dirty="0"/>
            <a:t>- </a:t>
          </a:r>
          <a:r>
            <a:rPr lang="en-US" sz="1700" b="1" i="0" dirty="0"/>
            <a:t>Interoperability</a:t>
          </a:r>
          <a:r>
            <a:rPr lang="en-US" sz="1700" b="0" i="0" dirty="0"/>
            <a:t>. Kotlin interoperates with Java because they compile to the same byte code. Kotlin can be compiled into JavaScript or an LLVM encoder, which enables programmers to perform just-in-time compiling to ensure that code embedded in another program runs smoothly. It also shares tooling with Java. These features make it easy to migrate Java applications to Kotlin. </a:t>
          </a:r>
        </a:p>
        <a:p>
          <a:endParaRPr lang="en-US" sz="1700" b="0" i="0" dirty="0"/>
        </a:p>
        <a:p>
          <a:r>
            <a:rPr lang="en-US" sz="1700" b="0" i="0" dirty="0"/>
            <a:t>- </a:t>
          </a:r>
          <a:r>
            <a:rPr lang="en-US" sz="1700" b="1" i="0" dirty="0"/>
            <a:t>Security. </a:t>
          </a:r>
          <a:r>
            <a:rPr lang="en-US" sz="1700" b="0" i="0" dirty="0"/>
            <a:t>Kotlin is designed to help avoid common coding errors that can break code or leave vulnerabilities in it</a:t>
          </a:r>
          <a:endParaRPr lang="en-US" sz="1700" dirty="0"/>
        </a:p>
      </dgm:t>
    </dgm:pt>
    <dgm:pt modelId="{CCF51B8E-3A50-4BE9-ADE4-9380BE32C234}" type="sibTrans" cxnId="{76A8B3B8-064F-4E4D-B1A2-C99D290B75E7}">
      <dgm:prSet/>
      <dgm:spPr/>
      <dgm:t>
        <a:bodyPr/>
        <a:lstStyle/>
        <a:p>
          <a:endParaRPr lang="en-US"/>
        </a:p>
      </dgm:t>
    </dgm:pt>
    <dgm:pt modelId="{9BF40AC9-7B92-40A2-8C69-433E39B5659B}" type="parTrans" cxnId="{76A8B3B8-064F-4E4D-B1A2-C99D290B75E7}">
      <dgm:prSet/>
      <dgm:spPr/>
      <dgm:t>
        <a:bodyPr/>
        <a:lstStyle/>
        <a:p>
          <a:endParaRPr lang="en-US"/>
        </a:p>
      </dgm:t>
    </dgm:pt>
    <dgm:pt modelId="{D3EEB46F-0D9A-43F9-A4BD-A4CBE4F998AC}" type="pres">
      <dgm:prSet presAssocID="{A134515E-2B54-4D3E-A383-DCBDD45B6236}" presName="linear" presStyleCnt="0">
        <dgm:presLayoutVars>
          <dgm:animLvl val="lvl"/>
          <dgm:resizeHandles val="exact"/>
        </dgm:presLayoutVars>
      </dgm:prSet>
      <dgm:spPr/>
    </dgm:pt>
    <dgm:pt modelId="{57D490B0-7008-42D0-9905-6C06049ADB86}" type="pres">
      <dgm:prSet presAssocID="{DCF95094-8311-40C4-A04F-CAEC3C74E38B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BA2CFE19-24FC-43EA-9C15-A9EC8BC7F9DE}" type="presOf" srcId="{A134515E-2B54-4D3E-A383-DCBDD45B6236}" destId="{D3EEB46F-0D9A-43F9-A4BD-A4CBE4F998AC}" srcOrd="0" destOrd="0" presId="urn:microsoft.com/office/officeart/2005/8/layout/vList2"/>
    <dgm:cxn modelId="{76A8B3B8-064F-4E4D-B1A2-C99D290B75E7}" srcId="{A134515E-2B54-4D3E-A383-DCBDD45B6236}" destId="{DCF95094-8311-40C4-A04F-CAEC3C74E38B}" srcOrd="0" destOrd="0" parTransId="{9BF40AC9-7B92-40A2-8C69-433E39B5659B}" sibTransId="{CCF51B8E-3A50-4BE9-ADE4-9380BE32C234}"/>
    <dgm:cxn modelId="{B37D1AD7-F4DF-4987-9596-C7E2896EBE2C}" type="presOf" srcId="{DCF95094-8311-40C4-A04F-CAEC3C74E38B}" destId="{57D490B0-7008-42D0-9905-6C06049ADB86}" srcOrd="0" destOrd="0" presId="urn:microsoft.com/office/officeart/2005/8/layout/vList2"/>
    <dgm:cxn modelId="{F6B61859-63A5-471F-8819-0F8BF5F9F30C}" type="presParOf" srcId="{D3EEB46F-0D9A-43F9-A4BD-A4CBE4F998AC}" destId="{57D490B0-7008-42D0-9905-6C06049ADB8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134515E-2B54-4D3E-A383-DCBDD45B6236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5D6B6B-3417-4ED2-983A-8BCD67D6AA5F}">
      <dgm:prSet custT="1"/>
      <dgm:spPr/>
      <dgm:t>
        <a:bodyPr/>
        <a:lstStyle/>
        <a:p>
          <a:r>
            <a:rPr lang="en-US" sz="4400" b="0" i="0" u="sng" dirty="0"/>
            <a:t>Benefits of Kotlin </a:t>
          </a:r>
        </a:p>
        <a:p>
          <a:r>
            <a:rPr lang="en-US" sz="3200" b="0" i="0" dirty="0"/>
            <a:t>More </a:t>
          </a:r>
          <a:r>
            <a:rPr lang="en-US" sz="3200" b="0" i="0" dirty="0" err="1"/>
            <a:t>vadvantages</a:t>
          </a:r>
          <a:r>
            <a:rPr lang="en-US" sz="3200" b="0" i="0" dirty="0"/>
            <a:t> of Kotlin: </a:t>
          </a:r>
        </a:p>
        <a:p>
          <a:r>
            <a:rPr lang="en-US" sz="1700" b="0" i="0" dirty="0"/>
            <a:t>- </a:t>
          </a:r>
          <a:r>
            <a:rPr lang="en-US" sz="1700" b="1" i="0" dirty="0"/>
            <a:t>Clarity</a:t>
          </a:r>
          <a:r>
            <a:rPr lang="en-US" sz="1700" b="0" i="0" dirty="0"/>
            <a:t>. Kotlin eliminates some of the redundancy in the basic syntax of popular languages like Java. Kotlin is a timesaver for developers because it provides more concise code. Developers can write programs with less boilerplate code, increasing their productivity.</a:t>
          </a:r>
        </a:p>
        <a:p>
          <a:endParaRPr lang="en-US" sz="1700" b="0" i="0" dirty="0"/>
        </a:p>
        <a:p>
          <a:r>
            <a:rPr lang="en-US" sz="1700" dirty="0"/>
            <a:t>- </a:t>
          </a:r>
          <a:r>
            <a:rPr lang="en-US" sz="1700" b="1" i="0" dirty="0"/>
            <a:t>Tooling support</a:t>
          </a:r>
          <a:r>
            <a:rPr lang="en-US" sz="1700" b="0" i="0" dirty="0"/>
            <a:t>. Kotlin has tooling support from Android with tools optimized for Android development</a:t>
          </a:r>
          <a:endParaRPr lang="en-US" sz="1700" dirty="0"/>
        </a:p>
      </dgm:t>
    </dgm:pt>
    <dgm:pt modelId="{53019A4F-55C3-4694-86BF-01F8C1F6B5D4}" type="parTrans" cxnId="{0F9EDBE3-D13C-4057-AC5D-E2CF84E7D93C}">
      <dgm:prSet/>
      <dgm:spPr/>
      <dgm:t>
        <a:bodyPr/>
        <a:lstStyle/>
        <a:p>
          <a:endParaRPr lang="es-ES"/>
        </a:p>
      </dgm:t>
    </dgm:pt>
    <dgm:pt modelId="{8325FC67-6A4A-4F9D-A735-4AF00FB519B1}" type="sibTrans" cxnId="{0F9EDBE3-D13C-4057-AC5D-E2CF84E7D93C}">
      <dgm:prSet/>
      <dgm:spPr/>
      <dgm:t>
        <a:bodyPr/>
        <a:lstStyle/>
        <a:p>
          <a:endParaRPr lang="es-ES"/>
        </a:p>
      </dgm:t>
    </dgm:pt>
    <dgm:pt modelId="{D3EEB46F-0D9A-43F9-A4BD-A4CBE4F998AC}" type="pres">
      <dgm:prSet presAssocID="{A134515E-2B54-4D3E-A383-DCBDD45B6236}" presName="linear" presStyleCnt="0">
        <dgm:presLayoutVars>
          <dgm:animLvl val="lvl"/>
          <dgm:resizeHandles val="exact"/>
        </dgm:presLayoutVars>
      </dgm:prSet>
      <dgm:spPr/>
    </dgm:pt>
    <dgm:pt modelId="{8B08641F-BDE5-4440-8034-FA77D5C0077A}" type="pres">
      <dgm:prSet presAssocID="{0B5D6B6B-3417-4ED2-983A-8BCD67D6AA5F}" presName="parentText" presStyleLbl="node1" presStyleIdx="0" presStyleCnt="1" custScaleY="111298">
        <dgm:presLayoutVars>
          <dgm:chMax val="0"/>
          <dgm:bulletEnabled val="1"/>
        </dgm:presLayoutVars>
      </dgm:prSet>
      <dgm:spPr/>
    </dgm:pt>
  </dgm:ptLst>
  <dgm:cxnLst>
    <dgm:cxn modelId="{BA2CFE19-24FC-43EA-9C15-A9EC8BC7F9DE}" type="presOf" srcId="{A134515E-2B54-4D3E-A383-DCBDD45B6236}" destId="{D3EEB46F-0D9A-43F9-A4BD-A4CBE4F998AC}" srcOrd="0" destOrd="0" presId="urn:microsoft.com/office/officeart/2005/8/layout/vList2"/>
    <dgm:cxn modelId="{3703D338-F66E-4A13-BCEC-F3727968E319}" type="presOf" srcId="{0B5D6B6B-3417-4ED2-983A-8BCD67D6AA5F}" destId="{8B08641F-BDE5-4440-8034-FA77D5C0077A}" srcOrd="0" destOrd="0" presId="urn:microsoft.com/office/officeart/2005/8/layout/vList2"/>
    <dgm:cxn modelId="{0F9EDBE3-D13C-4057-AC5D-E2CF84E7D93C}" srcId="{A134515E-2B54-4D3E-A383-DCBDD45B6236}" destId="{0B5D6B6B-3417-4ED2-983A-8BCD67D6AA5F}" srcOrd="0" destOrd="0" parTransId="{53019A4F-55C3-4694-86BF-01F8C1F6B5D4}" sibTransId="{8325FC67-6A4A-4F9D-A735-4AF00FB519B1}"/>
    <dgm:cxn modelId="{4CC9D15A-E676-43C9-9BE0-06436A39BDE9}" type="presParOf" srcId="{D3EEB46F-0D9A-43F9-A4BD-A4CBE4F998AC}" destId="{8B08641F-BDE5-4440-8034-FA77D5C0077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134515E-2B54-4D3E-A383-DCBDD45B6236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CF95094-8311-40C4-A04F-CAEC3C74E38B}">
      <dgm:prSet custT="1"/>
      <dgm:spPr/>
      <dgm:t>
        <a:bodyPr/>
        <a:lstStyle/>
        <a:p>
          <a:r>
            <a:rPr lang="en-US" sz="3200" b="0" i="0" dirty="0"/>
            <a:t>Although Kotlin is a relatively new language compared to Java, it has a community of developers who work to improve the language and provide documentation.</a:t>
          </a:r>
          <a:endParaRPr lang="en-US" sz="3200" dirty="0"/>
        </a:p>
      </dgm:t>
    </dgm:pt>
    <dgm:pt modelId="{CCF51B8E-3A50-4BE9-ADE4-9380BE32C234}" type="sibTrans" cxnId="{76A8B3B8-064F-4E4D-B1A2-C99D290B75E7}">
      <dgm:prSet/>
      <dgm:spPr/>
      <dgm:t>
        <a:bodyPr/>
        <a:lstStyle/>
        <a:p>
          <a:endParaRPr lang="en-US"/>
        </a:p>
      </dgm:t>
    </dgm:pt>
    <dgm:pt modelId="{9BF40AC9-7B92-40A2-8C69-433E39B5659B}" type="parTrans" cxnId="{76A8B3B8-064F-4E4D-B1A2-C99D290B75E7}">
      <dgm:prSet/>
      <dgm:spPr/>
      <dgm:t>
        <a:bodyPr/>
        <a:lstStyle/>
        <a:p>
          <a:endParaRPr lang="en-US"/>
        </a:p>
      </dgm:t>
    </dgm:pt>
    <dgm:pt modelId="{D3EEB46F-0D9A-43F9-A4BD-A4CBE4F998AC}" type="pres">
      <dgm:prSet presAssocID="{A134515E-2B54-4D3E-A383-DCBDD45B6236}" presName="linear" presStyleCnt="0">
        <dgm:presLayoutVars>
          <dgm:animLvl val="lvl"/>
          <dgm:resizeHandles val="exact"/>
        </dgm:presLayoutVars>
      </dgm:prSet>
      <dgm:spPr/>
    </dgm:pt>
    <dgm:pt modelId="{57D490B0-7008-42D0-9905-6C06049ADB86}" type="pres">
      <dgm:prSet presAssocID="{DCF95094-8311-40C4-A04F-CAEC3C74E38B}" presName="parentText" presStyleLbl="node1" presStyleIdx="0" presStyleCnt="1" custLinFactNeighborX="0" custLinFactNeighborY="74277">
        <dgm:presLayoutVars>
          <dgm:chMax val="0"/>
          <dgm:bulletEnabled val="1"/>
        </dgm:presLayoutVars>
      </dgm:prSet>
      <dgm:spPr/>
    </dgm:pt>
  </dgm:ptLst>
  <dgm:cxnLst>
    <dgm:cxn modelId="{BA2CFE19-24FC-43EA-9C15-A9EC8BC7F9DE}" type="presOf" srcId="{A134515E-2B54-4D3E-A383-DCBDD45B6236}" destId="{D3EEB46F-0D9A-43F9-A4BD-A4CBE4F998AC}" srcOrd="0" destOrd="0" presId="urn:microsoft.com/office/officeart/2005/8/layout/vList2"/>
    <dgm:cxn modelId="{76A8B3B8-064F-4E4D-B1A2-C99D290B75E7}" srcId="{A134515E-2B54-4D3E-A383-DCBDD45B6236}" destId="{DCF95094-8311-40C4-A04F-CAEC3C74E38B}" srcOrd="0" destOrd="0" parTransId="{9BF40AC9-7B92-40A2-8C69-433E39B5659B}" sibTransId="{CCF51B8E-3A50-4BE9-ADE4-9380BE32C234}"/>
    <dgm:cxn modelId="{B37D1AD7-F4DF-4987-9596-C7E2896EBE2C}" type="presOf" srcId="{DCF95094-8311-40C4-A04F-CAEC3C74E38B}" destId="{57D490B0-7008-42D0-9905-6C06049ADB86}" srcOrd="0" destOrd="0" presId="urn:microsoft.com/office/officeart/2005/8/layout/vList2"/>
    <dgm:cxn modelId="{F6B61859-63A5-471F-8819-0F8BF5F9F30C}" type="presParOf" srcId="{D3EEB46F-0D9A-43F9-A4BD-A4CBE4F998AC}" destId="{57D490B0-7008-42D0-9905-6C06049ADB8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694606-1CD4-40B2-9A1E-F8ECF71B5837}">
      <dsp:nvSpPr>
        <dsp:cNvPr id="0" name=""/>
        <dsp:cNvSpPr/>
      </dsp:nvSpPr>
      <dsp:spPr>
        <a:xfrm>
          <a:off x="0" y="139801"/>
          <a:ext cx="6316825" cy="4563000"/>
        </a:xfrm>
        <a:prstGeom prst="roundRect">
          <a:avLst/>
        </a:prstGeom>
        <a:solidFill>
          <a:schemeClr val="accent2">
            <a:lumMod val="60000"/>
            <a:lumOff val="40000"/>
          </a:schemeClr>
        </a:solidFill>
        <a:ln>
          <a:solidFill>
            <a:schemeClr val="accent3">
              <a:lumMod val="7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Kotlin is one of the fastest-growing and widely used programming </a:t>
          </a:r>
          <a:r>
            <a:rPr lang="en-US" sz="1700" b="0" i="0" kern="1200" dirty="0" err="1"/>
            <a:t>languages.In</a:t>
          </a:r>
          <a:r>
            <a:rPr lang="en-US" sz="1700" b="0" i="0" kern="1200" dirty="0"/>
            <a:t> May 2017, Google announced it as an official language for developing android </a:t>
          </a:r>
          <a:r>
            <a:rPr lang="en-US" sz="1700" b="0" i="0" kern="1200" dirty="0" err="1"/>
            <a:t>applications.Kotlin</a:t>
          </a:r>
          <a:r>
            <a:rPr lang="en-US" sz="1700" b="0" i="0" kern="1200" dirty="0"/>
            <a:t> has a bright future, companies like Google, Netflix, Pinterest are some of the companies using Kotlin. 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Kotlin is an open-source, statically typed language designed by Jet </a:t>
          </a:r>
          <a:r>
            <a:rPr lang="en-US" sz="1700" b="0" i="0" kern="1200" dirty="0" err="1"/>
            <a:t>brains.It</a:t>
          </a:r>
          <a:r>
            <a:rPr lang="en-US" sz="1700" b="0" i="0" kern="1200" dirty="0"/>
            <a:t> has both the features of object-oriented programming and functional programming. 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 2017, Google announced first-class support for Kotlin on Android. Later, Kotlin 1.2 was released with features like sharing code between JVM and </a:t>
          </a:r>
          <a:r>
            <a:rPr lang="en-US" sz="1700" b="0" i="0" kern="1200" dirty="0" err="1"/>
            <a:t>JavaScript.After</a:t>
          </a:r>
          <a:r>
            <a:rPr lang="en-US" sz="1700" b="0" i="0" kern="1200" dirty="0"/>
            <a:t> that, various versions were released, like Kotlin 1.3 in 2018, Kotlin 1.4 in 2020, Kotlin 1.5 in 2021, </a:t>
          </a:r>
          <a:r>
            <a:rPr lang="en-US" sz="1700" b="0" i="0" kern="1200" dirty="0" err="1"/>
            <a:t>etc.The</a:t>
          </a:r>
          <a:r>
            <a:rPr lang="en-US" sz="1700" b="0" i="0" kern="1200" dirty="0"/>
            <a:t> development of the Kotlin language was announced in the year 2011. It was released in Feb 2016.</a:t>
          </a:r>
          <a:endParaRPr lang="en-US" sz="1700" kern="1200" dirty="0"/>
        </a:p>
      </dsp:txBody>
      <dsp:txXfrm>
        <a:off x="222747" y="362548"/>
        <a:ext cx="5871331" cy="41175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490B0-7008-42D0-9905-6C06049ADB86}">
      <dsp:nvSpPr>
        <dsp:cNvPr id="0" name=""/>
        <dsp:cNvSpPr/>
      </dsp:nvSpPr>
      <dsp:spPr>
        <a:xfrm>
          <a:off x="0" y="0"/>
          <a:ext cx="5726654" cy="626534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/>
            <a:t>Besides Android apps, Kotlin is also useful for the following: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</a:t>
          </a:r>
          <a:r>
            <a:rPr lang="en-US" sz="1700" b="1" i="0" kern="1200" dirty="0"/>
            <a:t>Server-side development</a:t>
          </a:r>
          <a:r>
            <a:rPr lang="en-US" sz="1700" b="0" i="0" kern="1200" dirty="0"/>
            <a:t>. Back-end web app development traditionally uses Java. Kotlin can be used alongside Java for development on the server. Kotlin supports Java Class Libraries.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i="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</a:t>
          </a:r>
          <a:r>
            <a:rPr lang="en-US" sz="1700" b="1" i="0" kern="1200" dirty="0"/>
            <a:t>Multiplatform mobile development</a:t>
          </a:r>
          <a:r>
            <a:rPr lang="en-US" sz="1700" b="0" i="0" kern="1200" dirty="0"/>
            <a:t>. Developers use Kotlin for Android and other mobile platforms, including Apple iOS, Apple </a:t>
          </a:r>
          <a:r>
            <a:rPr lang="en-US" sz="1700" b="0" i="0" kern="1200" dirty="0" err="1"/>
            <a:t>watchOS</a:t>
          </a:r>
          <a:r>
            <a:rPr lang="en-US" sz="1700" b="0" i="0" kern="1200" dirty="0"/>
            <a:t> and Linux.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i="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</a:t>
          </a:r>
          <a:r>
            <a:rPr lang="en-US" sz="1700" b="1" i="0" kern="1200" dirty="0"/>
            <a:t>Data science</a:t>
          </a:r>
          <a:r>
            <a:rPr lang="en-US" sz="1700" b="0" i="0" kern="1200" dirty="0"/>
            <a:t>. Kotlin is often used for data science tasks, such as building data pipelines and putting machine learning models into production. </a:t>
          </a:r>
          <a:r>
            <a:rPr lang="en-US" sz="1700" b="0" i="0" kern="1200" dirty="0" err="1"/>
            <a:t>Jupyter</a:t>
          </a:r>
          <a:r>
            <a:rPr lang="en-US" sz="1700" b="0" i="0" kern="1200" dirty="0"/>
            <a:t> and Zeppelin, two popular data science tools used with Java, also support Kotlin.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/>
        </a:p>
      </dsp:txBody>
      <dsp:txXfrm>
        <a:off x="279552" y="279552"/>
        <a:ext cx="5167550" cy="57062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490B0-7008-42D0-9905-6C06049ADB86}">
      <dsp:nvSpPr>
        <dsp:cNvPr id="0" name=""/>
        <dsp:cNvSpPr/>
      </dsp:nvSpPr>
      <dsp:spPr>
        <a:xfrm>
          <a:off x="0" y="99156"/>
          <a:ext cx="5859625" cy="593189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0" i="0" u="sng" kern="1200" dirty="0"/>
            <a:t>Benefits of Kotlin 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/>
            <a:t>Some of the advantages of Kotlin are the following: 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</a:t>
          </a:r>
          <a:r>
            <a:rPr lang="en-US" sz="1700" b="1" i="0" kern="1200" dirty="0"/>
            <a:t>Interoperability</a:t>
          </a:r>
          <a:r>
            <a:rPr lang="en-US" sz="1700" b="0" i="0" kern="1200" dirty="0"/>
            <a:t>. Kotlin interoperates with Java because they compile to the same byte code. Kotlin can be compiled into JavaScript or an LLVM encoder, which enables programmers to perform just-in-time compiling to ensure that code embedded in another program runs smoothly. It also shares tooling with Java. These features make it easy to migrate Java applications to Kotlin. 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i="0" kern="1200" dirty="0"/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</a:t>
          </a:r>
          <a:r>
            <a:rPr lang="en-US" sz="1700" b="1" i="0" kern="1200" dirty="0"/>
            <a:t>Security. </a:t>
          </a:r>
          <a:r>
            <a:rPr lang="en-US" sz="1700" b="0" i="0" kern="1200" dirty="0"/>
            <a:t>Kotlin is designed to help avoid common coding errors that can break code or leave vulnerabilities in it</a:t>
          </a:r>
          <a:endParaRPr lang="en-US" sz="1700" kern="1200" dirty="0"/>
        </a:p>
      </dsp:txBody>
      <dsp:txXfrm>
        <a:off x="286043" y="385199"/>
        <a:ext cx="5287539" cy="53598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08641F-BDE5-4440-8034-FA77D5C0077A}">
      <dsp:nvSpPr>
        <dsp:cNvPr id="0" name=""/>
        <dsp:cNvSpPr/>
      </dsp:nvSpPr>
      <dsp:spPr>
        <a:xfrm>
          <a:off x="0" y="46647"/>
          <a:ext cx="5579706" cy="592494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0" i="0" u="sng" kern="1200" dirty="0"/>
            <a:t>Benefits of Kotlin 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/>
            <a:t>More </a:t>
          </a:r>
          <a:r>
            <a:rPr lang="en-US" sz="3200" b="0" i="0" kern="1200" dirty="0" err="1"/>
            <a:t>vadvantages</a:t>
          </a:r>
          <a:r>
            <a:rPr lang="en-US" sz="3200" b="0" i="0" kern="1200" dirty="0"/>
            <a:t> of Kotlin: 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- </a:t>
          </a:r>
          <a:r>
            <a:rPr lang="en-US" sz="1700" b="1" i="0" kern="1200" dirty="0"/>
            <a:t>Clarity</a:t>
          </a:r>
          <a:r>
            <a:rPr lang="en-US" sz="1700" b="0" i="0" kern="1200" dirty="0"/>
            <a:t>. Kotlin eliminates some of the redundancy in the basic syntax of popular languages like Java. Kotlin is a timesaver for developers because it provides more concise code. Developers can write programs with less boilerplate code, increasing their productivity.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i="0" kern="1200" dirty="0"/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</a:t>
          </a:r>
          <a:r>
            <a:rPr lang="en-US" sz="1700" b="1" i="0" kern="1200" dirty="0"/>
            <a:t>Tooling support</a:t>
          </a:r>
          <a:r>
            <a:rPr lang="en-US" sz="1700" b="0" i="0" kern="1200" dirty="0"/>
            <a:t>. Kotlin has tooling support from Android with tools optimized for Android development</a:t>
          </a:r>
          <a:endParaRPr lang="en-US" sz="1700" kern="1200" dirty="0"/>
        </a:p>
      </dsp:txBody>
      <dsp:txXfrm>
        <a:off x="272379" y="319026"/>
        <a:ext cx="5034948" cy="538019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490B0-7008-42D0-9905-6C06049ADB86}">
      <dsp:nvSpPr>
        <dsp:cNvPr id="0" name=""/>
        <dsp:cNvSpPr/>
      </dsp:nvSpPr>
      <dsp:spPr>
        <a:xfrm>
          <a:off x="0" y="622725"/>
          <a:ext cx="4991877" cy="37440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/>
            <a:t>Although Kotlin is a relatively new language compared to Java, it has a community of developers who work to improve the language and provide documentation.</a:t>
          </a:r>
          <a:endParaRPr lang="en-US" sz="3200" kern="1200" dirty="0"/>
        </a:p>
      </dsp:txBody>
      <dsp:txXfrm>
        <a:off x="182767" y="805492"/>
        <a:ext cx="4626343" cy="3378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59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4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4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3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0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388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25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11/19/2023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95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11/19/2023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34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54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6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6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microsoft.com/office/2007/relationships/hdphoto" Target="../media/hdphoto2.wdp"/><Relationship Id="rId7" Type="http://schemas.openxmlformats.org/officeDocument/2006/relationships/diagramColors" Target="../diagrams/colors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 descr="Imagen en blanco y negro de un teclado de computadora&#10;&#10;Descripción generada automáticamente">
            <a:extLst>
              <a:ext uri="{FF2B5EF4-FFF2-40B4-BE49-F238E27FC236}">
                <a16:creationId xmlns:a16="http://schemas.microsoft.com/office/drawing/2014/main" id="{E442F887-BC12-94E7-1DFF-B92A84995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3" r="1" b="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55" name="Rectangle 50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660128-8197-DD44-F3FE-D6FA2130B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0" y="663959"/>
            <a:ext cx="6343650" cy="3060315"/>
          </a:xfrm>
        </p:spPr>
        <p:txBody>
          <a:bodyPr anchor="t">
            <a:normAutofit fontScale="90000"/>
          </a:bodyPr>
          <a:lstStyle/>
          <a:p>
            <a:pPr algn="r"/>
            <a:r>
              <a:rPr lang="es-ES" dirty="0">
                <a:solidFill>
                  <a:schemeClr val="accent3">
                    <a:lumMod val="60000"/>
                    <a:lumOff val="40000"/>
                  </a:schemeClr>
                </a:solidFill>
                <a:latin typeface="Alasassy Caps" panose="020F0502020204030204" pitchFamily="2" charset="0"/>
              </a:rPr>
              <a:t>AE-4 - PROGRAMMING LANGUAGES</a:t>
            </a:r>
            <a:br>
              <a:rPr lang="es-ES" dirty="0">
                <a:solidFill>
                  <a:schemeClr val="accent3">
                    <a:lumMod val="60000"/>
                    <a:lumOff val="40000"/>
                  </a:schemeClr>
                </a:solidFill>
                <a:latin typeface="Alasassy Caps" panose="020F0502020204030204" pitchFamily="2" charset="0"/>
              </a:rPr>
            </a:br>
            <a:br>
              <a:rPr lang="es-ES" dirty="0">
                <a:solidFill>
                  <a:schemeClr val="accent3">
                    <a:lumMod val="60000"/>
                    <a:lumOff val="40000"/>
                  </a:schemeClr>
                </a:solidFill>
                <a:latin typeface="Alasassy Caps" panose="020F0502020204030204" pitchFamily="2" charset="0"/>
              </a:rPr>
            </a:br>
            <a:r>
              <a:rPr lang="es-ES" sz="3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asassy Caps" panose="020F0502020204030204" pitchFamily="2" charset="0"/>
              </a:rPr>
              <a:t>Noelia Villahermosa García</a:t>
            </a:r>
            <a:br>
              <a:rPr lang="es-ES" dirty="0">
                <a:solidFill>
                  <a:srgbClr val="FFFFFF"/>
                </a:solidFill>
              </a:rPr>
            </a:br>
            <a:endParaRPr lang="es-ES" dirty="0">
              <a:solidFill>
                <a:srgbClr val="FFFFFF"/>
              </a:solidFill>
            </a:endParaRPr>
          </a:p>
        </p:txBody>
      </p:sp>
      <p:sp useBgFill="1">
        <p:nvSpPr>
          <p:cNvPr id="53" name="Freeform: Shape 52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07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1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F5B0AD-C2AB-C788-2769-A9E7541C6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719" y="495512"/>
            <a:ext cx="6408183" cy="1611101"/>
          </a:xfrm>
        </p:spPr>
        <p:txBody>
          <a:bodyPr anchor="t">
            <a:normAutofit/>
          </a:bodyPr>
          <a:lstStyle/>
          <a:p>
            <a:r>
              <a:rPr lang="es-ES" sz="4900" dirty="0" err="1">
                <a:latin typeface="Alasassy Caps" pitchFamily="2" charset="0"/>
              </a:rPr>
              <a:t>Kotlin</a:t>
            </a:r>
            <a:r>
              <a:rPr lang="es-ES" sz="4900" dirty="0">
                <a:latin typeface="Alasassy Caps" pitchFamily="2" charset="0"/>
              </a:rPr>
              <a:t> </a:t>
            </a:r>
            <a:r>
              <a:rPr lang="es-ES" sz="4900" dirty="0" err="1">
                <a:latin typeface="Alasassy Caps" pitchFamily="2" charset="0"/>
              </a:rPr>
              <a:t>Programming</a:t>
            </a:r>
            <a:r>
              <a:rPr lang="es-ES" sz="4900" dirty="0">
                <a:latin typeface="Alasassy Caps" pitchFamily="2" charset="0"/>
              </a:rPr>
              <a:t> </a:t>
            </a:r>
            <a:r>
              <a:rPr lang="es-ES" sz="4900" dirty="0" err="1">
                <a:latin typeface="Alasassy Caps" pitchFamily="2" charset="0"/>
              </a:rPr>
              <a:t>Language</a:t>
            </a:r>
            <a:endParaRPr lang="es-ES" sz="4900" dirty="0">
              <a:latin typeface="Alasassy Caps" pitchFamily="2" charset="0"/>
            </a:endParaRPr>
          </a:p>
        </p:txBody>
      </p:sp>
      <p:pic>
        <p:nvPicPr>
          <p:cNvPr id="8" name="Marcador de contenido 7" descr="Imagen que contiene señal&#10;&#10;Descripción generada automáticamente">
            <a:extLst>
              <a:ext uri="{FF2B5EF4-FFF2-40B4-BE49-F238E27FC236}">
                <a16:creationId xmlns:a16="http://schemas.microsoft.com/office/drawing/2014/main" id="{CCFC569D-03F8-7049-5EAD-905B9B3D2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4" y="1369495"/>
            <a:ext cx="10747072" cy="45927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9945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6" name="Imagen 5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4DDED63B-B279-A703-9616-26C360C79B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2" r="39569" b="-2"/>
          <a:stretch/>
        </p:blipFill>
        <p:spPr>
          <a:xfrm>
            <a:off x="-16745" y="211090"/>
            <a:ext cx="5544176" cy="6646910"/>
          </a:xfrm>
          <a:custGeom>
            <a:avLst/>
            <a:gdLst/>
            <a:ahLst/>
            <a:cxnLst/>
            <a:rect l="l" t="t" r="r" b="b"/>
            <a:pathLst>
              <a:path w="5544176" h="6646910">
                <a:moveTo>
                  <a:pt x="4779974" y="685250"/>
                </a:moveTo>
                <a:cubicBezTo>
                  <a:pt x="5032054" y="670215"/>
                  <a:pt x="5267008" y="852320"/>
                  <a:pt x="5309474" y="1126951"/>
                </a:cubicBezTo>
                <a:cubicBezTo>
                  <a:pt x="5346050" y="1363456"/>
                  <a:pt x="5216949" y="1600813"/>
                  <a:pt x="5001910" y="1690856"/>
                </a:cubicBezTo>
                <a:cubicBezTo>
                  <a:pt x="4692098" y="1820733"/>
                  <a:pt x="4350283" y="1615922"/>
                  <a:pt x="4306656" y="1273177"/>
                </a:cubicBezTo>
                <a:cubicBezTo>
                  <a:pt x="4276590" y="1039231"/>
                  <a:pt x="4408479" y="807918"/>
                  <a:pt x="4621504" y="721515"/>
                </a:cubicBezTo>
                <a:cubicBezTo>
                  <a:pt x="4671997" y="700903"/>
                  <a:pt x="4725528" y="688659"/>
                  <a:pt x="4779974" y="685250"/>
                </a:cubicBezTo>
                <a:close/>
                <a:moveTo>
                  <a:pt x="2760003" y="352577"/>
                </a:moveTo>
                <a:cubicBezTo>
                  <a:pt x="2869653" y="345991"/>
                  <a:pt x="2971942" y="425187"/>
                  <a:pt x="2990385" y="544679"/>
                </a:cubicBezTo>
                <a:cubicBezTo>
                  <a:pt x="3006348" y="647665"/>
                  <a:pt x="2950167" y="750884"/>
                  <a:pt x="2856557" y="790095"/>
                </a:cubicBezTo>
                <a:cubicBezTo>
                  <a:pt x="2721799" y="846585"/>
                  <a:pt x="2573171" y="757470"/>
                  <a:pt x="2554030" y="608299"/>
                </a:cubicBezTo>
                <a:cubicBezTo>
                  <a:pt x="2540934" y="506165"/>
                  <a:pt x="2598123" y="405659"/>
                  <a:pt x="2691113" y="368075"/>
                </a:cubicBezTo>
                <a:cubicBezTo>
                  <a:pt x="2713089" y="359242"/>
                  <a:pt x="2736352" y="353973"/>
                  <a:pt x="2760003" y="352577"/>
                </a:cubicBezTo>
                <a:close/>
                <a:moveTo>
                  <a:pt x="3630" y="28121"/>
                </a:moveTo>
                <a:cubicBezTo>
                  <a:pt x="53278" y="26959"/>
                  <a:pt x="102920" y="30524"/>
                  <a:pt x="151871" y="38891"/>
                </a:cubicBezTo>
                <a:cubicBezTo>
                  <a:pt x="865103" y="112200"/>
                  <a:pt x="964292" y="593344"/>
                  <a:pt x="1031555" y="832871"/>
                </a:cubicBezTo>
                <a:cubicBezTo>
                  <a:pt x="1053330" y="878203"/>
                  <a:pt x="1074563" y="922528"/>
                  <a:pt x="1096338" y="964607"/>
                </a:cubicBezTo>
                <a:cubicBezTo>
                  <a:pt x="1174682" y="1115560"/>
                  <a:pt x="1260852" y="1237377"/>
                  <a:pt x="1409481" y="1265738"/>
                </a:cubicBezTo>
                <a:cubicBezTo>
                  <a:pt x="1767492" y="1334008"/>
                  <a:pt x="1973154" y="762896"/>
                  <a:pt x="2318612" y="859062"/>
                </a:cubicBezTo>
                <a:cubicBezTo>
                  <a:pt x="2496300" y="908501"/>
                  <a:pt x="2583943" y="1098510"/>
                  <a:pt x="2675615" y="1267985"/>
                </a:cubicBezTo>
                <a:cubicBezTo>
                  <a:pt x="2731099" y="1370507"/>
                  <a:pt x="2875466" y="1386005"/>
                  <a:pt x="2952957" y="1297896"/>
                </a:cubicBezTo>
                <a:cubicBezTo>
                  <a:pt x="2992292" y="1253804"/>
                  <a:pt x="3027543" y="1206225"/>
                  <a:pt x="3058268" y="1155778"/>
                </a:cubicBezTo>
                <a:cubicBezTo>
                  <a:pt x="3256027" y="815280"/>
                  <a:pt x="3063848" y="537317"/>
                  <a:pt x="3306706" y="310500"/>
                </a:cubicBezTo>
                <a:cubicBezTo>
                  <a:pt x="3358006" y="262378"/>
                  <a:pt x="3524148" y="107395"/>
                  <a:pt x="3735234" y="107395"/>
                </a:cubicBezTo>
                <a:cubicBezTo>
                  <a:pt x="3766510" y="107395"/>
                  <a:pt x="3797693" y="110804"/>
                  <a:pt x="3828224" y="117624"/>
                </a:cubicBezTo>
                <a:cubicBezTo>
                  <a:pt x="4046595" y="166056"/>
                  <a:pt x="4222967" y="384349"/>
                  <a:pt x="4231180" y="592260"/>
                </a:cubicBezTo>
                <a:cubicBezTo>
                  <a:pt x="4242339" y="872003"/>
                  <a:pt x="3941207" y="932136"/>
                  <a:pt x="3873092" y="1299370"/>
                </a:cubicBezTo>
                <a:cubicBezTo>
                  <a:pt x="3837368" y="1492245"/>
                  <a:pt x="3867280" y="1798492"/>
                  <a:pt x="4050935" y="1948439"/>
                </a:cubicBezTo>
                <a:cubicBezTo>
                  <a:pt x="4358421" y="2199435"/>
                  <a:pt x="4810507" y="1777182"/>
                  <a:pt x="5211525" y="2027402"/>
                </a:cubicBezTo>
                <a:cubicBezTo>
                  <a:pt x="5429122" y="2163013"/>
                  <a:pt x="5566824" y="2456164"/>
                  <a:pt x="5541097" y="2700958"/>
                </a:cubicBezTo>
                <a:cubicBezTo>
                  <a:pt x="5501654" y="3076251"/>
                  <a:pt x="5098698" y="3142194"/>
                  <a:pt x="5094823" y="3471378"/>
                </a:cubicBezTo>
                <a:cubicBezTo>
                  <a:pt x="5091415" y="3745236"/>
                  <a:pt x="5419668" y="3893242"/>
                  <a:pt x="5505528" y="4272564"/>
                </a:cubicBezTo>
                <a:cubicBezTo>
                  <a:pt x="5569691" y="4556184"/>
                  <a:pt x="5439041" y="4752005"/>
                  <a:pt x="5281423" y="4965183"/>
                </a:cubicBezTo>
                <a:cubicBezTo>
                  <a:pt x="5068244" y="5253608"/>
                  <a:pt x="4866301" y="5146281"/>
                  <a:pt x="4675749" y="5385343"/>
                </a:cubicBezTo>
                <a:cubicBezTo>
                  <a:pt x="4370191" y="5769070"/>
                  <a:pt x="4714176" y="6260683"/>
                  <a:pt x="4508838" y="6598516"/>
                </a:cubicBezTo>
                <a:lnTo>
                  <a:pt x="4472787" y="6646910"/>
                </a:lnTo>
                <a:lnTo>
                  <a:pt x="3367517" y="6646910"/>
                </a:lnTo>
                <a:lnTo>
                  <a:pt x="2998981" y="6646910"/>
                </a:lnTo>
                <a:lnTo>
                  <a:pt x="2648733" y="6646910"/>
                </a:lnTo>
                <a:lnTo>
                  <a:pt x="0" y="6646910"/>
                </a:lnTo>
                <a:lnTo>
                  <a:pt x="0" y="28222"/>
                </a:lnTo>
                <a:close/>
                <a:moveTo>
                  <a:pt x="1509522" y="767"/>
                </a:moveTo>
                <a:cubicBezTo>
                  <a:pt x="1736339" y="-12639"/>
                  <a:pt x="1947814" y="150946"/>
                  <a:pt x="1986017" y="398066"/>
                </a:cubicBezTo>
                <a:cubicBezTo>
                  <a:pt x="2019183" y="611090"/>
                  <a:pt x="1902946" y="824502"/>
                  <a:pt x="1709217" y="905558"/>
                </a:cubicBezTo>
                <a:cubicBezTo>
                  <a:pt x="1430403" y="1021795"/>
                  <a:pt x="1123149" y="837830"/>
                  <a:pt x="1083551" y="529879"/>
                </a:cubicBezTo>
                <a:cubicBezTo>
                  <a:pt x="1056506" y="319025"/>
                  <a:pt x="1175223" y="110882"/>
                  <a:pt x="1366937" y="33390"/>
                </a:cubicBezTo>
                <a:cubicBezTo>
                  <a:pt x="1412379" y="14871"/>
                  <a:pt x="1460539" y="3866"/>
                  <a:pt x="1509522" y="767"/>
                </a:cubicBezTo>
                <a:close/>
              </a:path>
            </a:pathLst>
          </a:custGeom>
        </p:spPr>
      </p:pic>
      <p:graphicFrame>
        <p:nvGraphicFramePr>
          <p:cNvPr id="41" name="Marcador de contenido 2">
            <a:extLst>
              <a:ext uri="{FF2B5EF4-FFF2-40B4-BE49-F238E27FC236}">
                <a16:creationId xmlns:a16="http://schemas.microsoft.com/office/drawing/2014/main" id="{4E76006E-5408-2032-779D-597D07DFF9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0401352"/>
              </p:ext>
            </p:extLst>
          </p:nvPr>
        </p:nvGraphicFramePr>
        <p:xfrm>
          <a:off x="5747657" y="1660850"/>
          <a:ext cx="6316825" cy="5197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3F656901-09F7-F15E-8607-B84D1F517899}"/>
              </a:ext>
            </a:extLst>
          </p:cNvPr>
          <p:cNvSpPr txBox="1">
            <a:spLocks/>
          </p:cNvSpPr>
          <p:nvPr/>
        </p:nvSpPr>
        <p:spPr>
          <a:xfrm>
            <a:off x="6226526" y="1055474"/>
            <a:ext cx="5355276" cy="605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3200" b="1" dirty="0" err="1">
                <a:latin typeface="Alasassy Caps" pitchFamily="2" charset="0"/>
              </a:rPr>
              <a:t>What</a:t>
            </a:r>
            <a:r>
              <a:rPr lang="es-ES" sz="3200" b="1" dirty="0">
                <a:latin typeface="Alasassy Caps" pitchFamily="2" charset="0"/>
              </a:rPr>
              <a:t> </a:t>
            </a:r>
            <a:r>
              <a:rPr lang="es-ES" sz="3200" b="1" dirty="0" err="1">
                <a:latin typeface="Alasassy Caps" pitchFamily="2" charset="0"/>
              </a:rPr>
              <a:t>it</a:t>
            </a:r>
            <a:r>
              <a:rPr lang="es-ES" sz="3200" b="1" dirty="0">
                <a:latin typeface="Alasassy Caps" pitchFamily="2" charset="0"/>
              </a:rPr>
              <a:t> </a:t>
            </a:r>
            <a:r>
              <a:rPr lang="es-ES" sz="3200" b="1" dirty="0" err="1">
                <a:latin typeface="Alasassy Caps" pitchFamily="2" charset="0"/>
              </a:rPr>
              <a:t>is</a:t>
            </a:r>
            <a:r>
              <a:rPr lang="es-ES" sz="3200" b="1" dirty="0">
                <a:latin typeface="Alasassy Caps" pitchFamily="2" charset="0"/>
              </a:rPr>
              <a:t> </a:t>
            </a:r>
            <a:r>
              <a:rPr lang="es-ES" sz="3200" b="1" dirty="0" err="1">
                <a:latin typeface="Alasassy Caps" pitchFamily="2" charset="0"/>
              </a:rPr>
              <a:t>Kotlin</a:t>
            </a:r>
            <a:r>
              <a:rPr lang="es-ES" sz="3200" b="1" dirty="0">
                <a:latin typeface="Alasassy Caps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4721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4" name="Picture 4" descr="Computer script on a screen">
            <a:extLst>
              <a:ext uri="{FF2B5EF4-FFF2-40B4-BE49-F238E27FC236}">
                <a16:creationId xmlns:a16="http://schemas.microsoft.com/office/drawing/2014/main" id="{73D126BE-9DB6-110E-C398-E7B60F24A2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8" r="42343" b="-2"/>
          <a:stretch/>
        </p:blipFill>
        <p:spPr>
          <a:xfrm>
            <a:off x="6465346" y="1"/>
            <a:ext cx="5726654" cy="6857999"/>
          </a:xfrm>
          <a:custGeom>
            <a:avLst/>
            <a:gdLst/>
            <a:ahLst/>
            <a:cxnLst/>
            <a:rect l="l" t="t" r="r" b="b"/>
            <a:pathLst>
              <a:path w="5726654" h="6857999">
                <a:moveTo>
                  <a:pt x="615191" y="3536634"/>
                </a:moveTo>
                <a:cubicBezTo>
                  <a:pt x="896629" y="3536634"/>
                  <a:pt x="1124779" y="3764784"/>
                  <a:pt x="1124779" y="4046222"/>
                </a:cubicBezTo>
                <a:cubicBezTo>
                  <a:pt x="1124779" y="4327660"/>
                  <a:pt x="896629" y="4555810"/>
                  <a:pt x="615191" y="4555810"/>
                </a:cubicBezTo>
                <a:cubicBezTo>
                  <a:pt x="333753" y="4555810"/>
                  <a:pt x="105603" y="4327660"/>
                  <a:pt x="105603" y="4046222"/>
                </a:cubicBezTo>
                <a:cubicBezTo>
                  <a:pt x="105603" y="3764784"/>
                  <a:pt x="333753" y="3536634"/>
                  <a:pt x="615191" y="3536634"/>
                </a:cubicBezTo>
                <a:close/>
                <a:moveTo>
                  <a:pt x="1497781" y="0"/>
                </a:moveTo>
                <a:lnTo>
                  <a:pt x="5726654" y="0"/>
                </a:lnTo>
                <a:lnTo>
                  <a:pt x="5726654" y="6857999"/>
                </a:lnTo>
                <a:lnTo>
                  <a:pt x="311758" y="6857999"/>
                </a:lnTo>
                <a:lnTo>
                  <a:pt x="314131" y="6707669"/>
                </a:lnTo>
                <a:cubicBezTo>
                  <a:pt x="335133" y="6366408"/>
                  <a:pt x="433652" y="6019041"/>
                  <a:pt x="599703" y="5670857"/>
                </a:cubicBezTo>
                <a:cubicBezTo>
                  <a:pt x="770258" y="5311555"/>
                  <a:pt x="1010814" y="4986831"/>
                  <a:pt x="1211434" y="4641254"/>
                </a:cubicBezTo>
                <a:cubicBezTo>
                  <a:pt x="1493037" y="4154455"/>
                  <a:pt x="1511836" y="3622743"/>
                  <a:pt x="1053042" y="3164268"/>
                </a:cubicBezTo>
                <a:cubicBezTo>
                  <a:pt x="881978" y="2993263"/>
                  <a:pt x="700423" y="2805522"/>
                  <a:pt x="607049" y="2589404"/>
                </a:cubicBezTo>
                <a:cubicBezTo>
                  <a:pt x="366280" y="2032157"/>
                  <a:pt x="541126" y="1508060"/>
                  <a:pt x="1054916" y="1068098"/>
                </a:cubicBezTo>
                <a:cubicBezTo>
                  <a:pt x="1261028" y="891534"/>
                  <a:pt x="1489689" y="709487"/>
                  <a:pt x="1502878" y="419994"/>
                </a:cubicBezTo>
                <a:cubicBezTo>
                  <a:pt x="1506390" y="341909"/>
                  <a:pt x="1507263" y="263519"/>
                  <a:pt x="1505905" y="184995"/>
                </a:cubicBezTo>
                <a:close/>
                <a:moveTo>
                  <a:pt x="14544" y="0"/>
                </a:moveTo>
                <a:lnTo>
                  <a:pt x="879353" y="0"/>
                </a:lnTo>
                <a:lnTo>
                  <a:pt x="892054" y="78051"/>
                </a:lnTo>
                <a:cubicBezTo>
                  <a:pt x="904493" y="285270"/>
                  <a:pt x="770272" y="479620"/>
                  <a:pt x="561941" y="535442"/>
                </a:cubicBezTo>
                <a:cubicBezTo>
                  <a:pt x="323847" y="599239"/>
                  <a:pt x="79117" y="457944"/>
                  <a:pt x="15320" y="219851"/>
                </a:cubicBezTo>
                <a:cubicBezTo>
                  <a:pt x="-630" y="160328"/>
                  <a:pt x="-3761" y="100390"/>
                  <a:pt x="4235" y="42968"/>
                </a:cubicBezTo>
                <a:close/>
              </a:path>
            </a:pathLst>
          </a:custGeom>
        </p:spPr>
      </p:pic>
      <p:graphicFrame>
        <p:nvGraphicFramePr>
          <p:cNvPr id="23" name="Marcador de contenido 2">
            <a:extLst>
              <a:ext uri="{FF2B5EF4-FFF2-40B4-BE49-F238E27FC236}">
                <a16:creationId xmlns:a16="http://schemas.microsoft.com/office/drawing/2014/main" id="{3CA7053F-9726-EBA8-31EE-B707A5C64A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030490"/>
              </p:ext>
            </p:extLst>
          </p:nvPr>
        </p:nvGraphicFramePr>
        <p:xfrm>
          <a:off x="438533" y="149290"/>
          <a:ext cx="5726654" cy="62701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27296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8" name="Imagen 7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18BAC749-8744-30D1-7719-55F341C66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3" r="7087" b="4"/>
          <a:stretch/>
        </p:blipFill>
        <p:spPr>
          <a:xfrm>
            <a:off x="6599498" y="2"/>
            <a:ext cx="5592502" cy="6218525"/>
          </a:xfrm>
          <a:custGeom>
            <a:avLst/>
            <a:gdLst/>
            <a:ahLst/>
            <a:cxnLst/>
            <a:rect l="l" t="t" r="r" b="b"/>
            <a:pathLst>
              <a:path w="5592502" h="6218525">
                <a:moveTo>
                  <a:pt x="2549391" y="5657612"/>
                </a:moveTo>
                <a:cubicBezTo>
                  <a:pt x="2568895" y="5660359"/>
                  <a:pt x="2588012" y="5665853"/>
                  <a:pt x="2606158" y="5674005"/>
                </a:cubicBezTo>
                <a:cubicBezTo>
                  <a:pt x="2690694" y="5711355"/>
                  <a:pt x="2743699" y="5803287"/>
                  <a:pt x="2734722" y="5897877"/>
                </a:cubicBezTo>
                <a:cubicBezTo>
                  <a:pt x="2720716" y="6045476"/>
                  <a:pt x="2578003" y="6136188"/>
                  <a:pt x="2445921" y="6086557"/>
                </a:cubicBezTo>
                <a:cubicBezTo>
                  <a:pt x="2352551" y="6051652"/>
                  <a:pt x="2293727" y="5951889"/>
                  <a:pt x="2306440" y="5850621"/>
                </a:cubicBezTo>
                <a:cubicBezTo>
                  <a:pt x="2319512" y="5745685"/>
                  <a:pt x="2398158" y="5671063"/>
                  <a:pt x="2490307" y="5657701"/>
                </a:cubicBezTo>
                <a:cubicBezTo>
                  <a:pt x="2509998" y="5654864"/>
                  <a:pt x="2529887" y="5654864"/>
                  <a:pt x="2549391" y="5657612"/>
                </a:cubicBezTo>
                <a:close/>
                <a:moveTo>
                  <a:pt x="708303" y="494981"/>
                </a:moveTo>
                <a:cubicBezTo>
                  <a:pt x="758766" y="498141"/>
                  <a:pt x="808381" y="509490"/>
                  <a:pt x="855181" y="528594"/>
                </a:cubicBezTo>
                <a:cubicBezTo>
                  <a:pt x="1052623" y="608676"/>
                  <a:pt x="1174866" y="823069"/>
                  <a:pt x="1146999" y="1039903"/>
                </a:cubicBezTo>
                <a:cubicBezTo>
                  <a:pt x="1106562" y="1357577"/>
                  <a:pt x="789750" y="1547407"/>
                  <a:pt x="502601" y="1427029"/>
                </a:cubicBezTo>
                <a:cubicBezTo>
                  <a:pt x="303292" y="1343573"/>
                  <a:pt x="183634" y="1123578"/>
                  <a:pt x="217535" y="904373"/>
                </a:cubicBezTo>
                <a:cubicBezTo>
                  <a:pt x="256894" y="649831"/>
                  <a:pt x="474662" y="481046"/>
                  <a:pt x="708303" y="494981"/>
                </a:cubicBezTo>
                <a:close/>
                <a:moveTo>
                  <a:pt x="2580518" y="186644"/>
                </a:moveTo>
                <a:cubicBezTo>
                  <a:pt x="2602438" y="187938"/>
                  <a:pt x="2623999" y="192821"/>
                  <a:pt x="2644369" y="201008"/>
                </a:cubicBezTo>
                <a:cubicBezTo>
                  <a:pt x="2730556" y="235843"/>
                  <a:pt x="2783562" y="328998"/>
                  <a:pt x="2771424" y="423660"/>
                </a:cubicBezTo>
                <a:cubicBezTo>
                  <a:pt x="2753683" y="561920"/>
                  <a:pt x="2615927" y="644516"/>
                  <a:pt x="2491026" y="592159"/>
                </a:cubicBezTo>
                <a:cubicBezTo>
                  <a:pt x="2404264" y="555816"/>
                  <a:pt x="2352192" y="460147"/>
                  <a:pt x="2366987" y="364694"/>
                </a:cubicBezTo>
                <a:cubicBezTo>
                  <a:pt x="2384081" y="253943"/>
                  <a:pt x="2478888" y="180540"/>
                  <a:pt x="2580518" y="186644"/>
                </a:cubicBezTo>
                <a:close/>
                <a:moveTo>
                  <a:pt x="3406298" y="0"/>
                </a:moveTo>
                <a:lnTo>
                  <a:pt x="4023898" y="0"/>
                </a:lnTo>
                <a:lnTo>
                  <a:pt x="4039485" y="16440"/>
                </a:lnTo>
                <a:cubicBezTo>
                  <a:pt x="4112899" y="107670"/>
                  <a:pt x="4150006" y="228832"/>
                  <a:pt x="4134340" y="350976"/>
                </a:cubicBezTo>
                <a:cubicBezTo>
                  <a:pt x="4097638" y="636402"/>
                  <a:pt x="3812859" y="806910"/>
                  <a:pt x="3554440" y="699175"/>
                </a:cubicBezTo>
                <a:cubicBezTo>
                  <a:pt x="3374882" y="624048"/>
                  <a:pt x="3267147" y="426247"/>
                  <a:pt x="3297887" y="228805"/>
                </a:cubicBezTo>
                <a:cubicBezTo>
                  <a:pt x="3311165" y="142914"/>
                  <a:pt x="3347028" y="67910"/>
                  <a:pt x="3397755" y="8363"/>
                </a:cubicBezTo>
                <a:close/>
                <a:moveTo>
                  <a:pt x="1503015" y="0"/>
                </a:moveTo>
                <a:lnTo>
                  <a:pt x="1857869" y="0"/>
                </a:lnTo>
                <a:lnTo>
                  <a:pt x="1875734" y="7199"/>
                </a:lnTo>
                <a:cubicBezTo>
                  <a:pt x="1972792" y="53203"/>
                  <a:pt x="2044088" y="119768"/>
                  <a:pt x="2073805" y="147644"/>
                </a:cubicBezTo>
                <a:cubicBezTo>
                  <a:pt x="2298899" y="357871"/>
                  <a:pt x="2120777" y="615502"/>
                  <a:pt x="2304070" y="931092"/>
                </a:cubicBezTo>
                <a:cubicBezTo>
                  <a:pt x="2332548" y="977849"/>
                  <a:pt x="2365220" y="1021948"/>
                  <a:pt x="2401678" y="1062815"/>
                </a:cubicBezTo>
                <a:cubicBezTo>
                  <a:pt x="2473501" y="1144478"/>
                  <a:pt x="2607307" y="1130114"/>
                  <a:pt x="2658732" y="1035092"/>
                </a:cubicBezTo>
                <a:cubicBezTo>
                  <a:pt x="2743699" y="878014"/>
                  <a:pt x="2824931" y="701903"/>
                  <a:pt x="2989622" y="656081"/>
                </a:cubicBezTo>
                <a:cubicBezTo>
                  <a:pt x="3309810" y="566949"/>
                  <a:pt x="3500428" y="1096285"/>
                  <a:pt x="3832251" y="1033009"/>
                </a:cubicBezTo>
                <a:cubicBezTo>
                  <a:pt x="3970008" y="1006722"/>
                  <a:pt x="4049875" y="893816"/>
                  <a:pt x="4122489" y="753905"/>
                </a:cubicBezTo>
                <a:cubicBezTo>
                  <a:pt x="4142671" y="714904"/>
                  <a:pt x="4162351" y="673821"/>
                  <a:pt x="4182533" y="631806"/>
                </a:cubicBezTo>
                <a:cubicBezTo>
                  <a:pt x="4229290" y="465301"/>
                  <a:pt x="4292692" y="172828"/>
                  <a:pt x="4600355" y="8334"/>
                </a:cubicBezTo>
                <a:lnTo>
                  <a:pt x="4621097" y="0"/>
                </a:lnTo>
                <a:lnTo>
                  <a:pt x="5592502" y="0"/>
                </a:lnTo>
                <a:lnTo>
                  <a:pt x="5592502" y="6214998"/>
                </a:lnTo>
                <a:lnTo>
                  <a:pt x="5570190" y="6214772"/>
                </a:lnTo>
                <a:cubicBezTo>
                  <a:pt x="5484588" y="6205588"/>
                  <a:pt x="5403563" y="6179480"/>
                  <a:pt x="5336013" y="6134537"/>
                </a:cubicBezTo>
                <a:cubicBezTo>
                  <a:pt x="5329154" y="6129869"/>
                  <a:pt x="5322654" y="6124696"/>
                  <a:pt x="5316549" y="6119095"/>
                </a:cubicBezTo>
                <a:cubicBezTo>
                  <a:pt x="5197251" y="6026083"/>
                  <a:pt x="4557234" y="5546951"/>
                  <a:pt x="4161920" y="5655261"/>
                </a:cubicBezTo>
                <a:cubicBezTo>
                  <a:pt x="3724588" y="5774990"/>
                  <a:pt x="3364683" y="6051365"/>
                  <a:pt x="3163578" y="5852918"/>
                </a:cubicBezTo>
                <a:cubicBezTo>
                  <a:pt x="3116533" y="5806591"/>
                  <a:pt x="3049235" y="5739436"/>
                  <a:pt x="2973749" y="5663664"/>
                </a:cubicBezTo>
                <a:cubicBezTo>
                  <a:pt x="2851650" y="5565913"/>
                  <a:pt x="2725959" y="5472256"/>
                  <a:pt x="2569025" y="5499547"/>
                </a:cubicBezTo>
                <a:cubicBezTo>
                  <a:pt x="2209910" y="5562035"/>
                  <a:pt x="2237849" y="5993549"/>
                  <a:pt x="1769490" y="6169659"/>
                </a:cubicBezTo>
                <a:cubicBezTo>
                  <a:pt x="1527877" y="6260515"/>
                  <a:pt x="1178242" y="6229415"/>
                  <a:pt x="1004789" y="6036355"/>
                </a:cubicBezTo>
                <a:cubicBezTo>
                  <a:pt x="724104" y="5723780"/>
                  <a:pt x="1106993" y="5230642"/>
                  <a:pt x="804905" y="4851273"/>
                </a:cubicBezTo>
                <a:cubicBezTo>
                  <a:pt x="628292" y="4629698"/>
                  <a:pt x="441120" y="4729173"/>
                  <a:pt x="243535" y="4461846"/>
                </a:cubicBezTo>
                <a:cubicBezTo>
                  <a:pt x="97446" y="4264262"/>
                  <a:pt x="-23647" y="4082765"/>
                  <a:pt x="35822" y="3819891"/>
                </a:cubicBezTo>
                <a:cubicBezTo>
                  <a:pt x="115402" y="3468316"/>
                  <a:pt x="419645" y="3331136"/>
                  <a:pt x="416485" y="3077311"/>
                </a:cubicBezTo>
                <a:cubicBezTo>
                  <a:pt x="412894" y="2772206"/>
                  <a:pt x="39413" y="2711086"/>
                  <a:pt x="2855" y="2363246"/>
                </a:cubicBezTo>
                <a:cubicBezTo>
                  <a:pt x="-20990" y="2136357"/>
                  <a:pt x="106640" y="1864649"/>
                  <a:pt x="308319" y="1738959"/>
                </a:cubicBezTo>
                <a:cubicBezTo>
                  <a:pt x="680004" y="1507042"/>
                  <a:pt x="1099021" y="1898408"/>
                  <a:pt x="1384015" y="1665772"/>
                </a:cubicBezTo>
                <a:cubicBezTo>
                  <a:pt x="1554236" y="1526793"/>
                  <a:pt x="1581960" y="1242948"/>
                  <a:pt x="1548849" y="1064181"/>
                </a:cubicBezTo>
                <a:cubicBezTo>
                  <a:pt x="1485717" y="723810"/>
                  <a:pt x="1206612" y="668075"/>
                  <a:pt x="1216954" y="408794"/>
                </a:cubicBezTo>
                <a:cubicBezTo>
                  <a:pt x="1222664" y="264268"/>
                  <a:pt x="1316043" y="114328"/>
                  <a:pt x="1447763" y="29453"/>
                </a:cubicBezTo>
                <a:close/>
              </a:path>
            </a:pathLst>
          </a:custGeom>
        </p:spPr>
      </p:pic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9571CDF8-F879-5AC7-5CCF-E19C06EBDD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0114567"/>
              </p:ext>
            </p:extLst>
          </p:nvPr>
        </p:nvGraphicFramePr>
        <p:xfrm>
          <a:off x="354563" y="345233"/>
          <a:ext cx="5859625" cy="6130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33108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5B73A84-04AB-BDA4-E162-903D94FA41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1107" r="49684" b="2"/>
          <a:stretch/>
        </p:blipFill>
        <p:spPr>
          <a:xfrm rot="10800000">
            <a:off x="-1" y="0"/>
            <a:ext cx="5055922" cy="6858000"/>
          </a:xfrm>
          <a:custGeom>
            <a:avLst/>
            <a:gdLst/>
            <a:ahLst/>
            <a:cxnLst/>
            <a:rect l="l" t="t" r="r" b="b"/>
            <a:pathLst>
              <a:path w="5055914" h="6858000">
                <a:moveTo>
                  <a:pt x="3831617" y="6216451"/>
                </a:moveTo>
                <a:cubicBezTo>
                  <a:pt x="3953208" y="6209320"/>
                  <a:pt x="4067130" y="6288226"/>
                  <a:pt x="4099715" y="6410505"/>
                </a:cubicBezTo>
                <a:cubicBezTo>
                  <a:pt x="4136955" y="6550252"/>
                  <a:pt x="4053856" y="6693729"/>
                  <a:pt x="3914110" y="6730968"/>
                </a:cubicBezTo>
                <a:cubicBezTo>
                  <a:pt x="3774363" y="6768208"/>
                  <a:pt x="3630886" y="6685110"/>
                  <a:pt x="3593646" y="6545362"/>
                </a:cubicBezTo>
                <a:cubicBezTo>
                  <a:pt x="3556406" y="6405615"/>
                  <a:pt x="3639505" y="6262140"/>
                  <a:pt x="3779252" y="6224900"/>
                </a:cubicBezTo>
                <a:cubicBezTo>
                  <a:pt x="3796720" y="6220245"/>
                  <a:pt x="3814247" y="6217470"/>
                  <a:pt x="3831617" y="6216451"/>
                </a:cubicBezTo>
                <a:close/>
                <a:moveTo>
                  <a:pt x="689474" y="4100903"/>
                </a:moveTo>
                <a:cubicBezTo>
                  <a:pt x="893747" y="4088922"/>
                  <a:pt x="1085135" y="4221486"/>
                  <a:pt x="1139878" y="4426914"/>
                </a:cubicBezTo>
                <a:cubicBezTo>
                  <a:pt x="1202441" y="4661689"/>
                  <a:pt x="1062836" y="4902728"/>
                  <a:pt x="828061" y="4965291"/>
                </a:cubicBezTo>
                <a:cubicBezTo>
                  <a:pt x="593286" y="5027854"/>
                  <a:pt x="352246" y="4888249"/>
                  <a:pt x="289683" y="4653474"/>
                </a:cubicBezTo>
                <a:cubicBezTo>
                  <a:pt x="227120" y="4418699"/>
                  <a:pt x="366725" y="4177659"/>
                  <a:pt x="601500" y="4115096"/>
                </a:cubicBezTo>
                <a:cubicBezTo>
                  <a:pt x="630847" y="4107276"/>
                  <a:pt x="660292" y="4102615"/>
                  <a:pt x="689474" y="4100903"/>
                </a:cubicBezTo>
                <a:close/>
                <a:moveTo>
                  <a:pt x="1171015" y="2068580"/>
                </a:moveTo>
                <a:cubicBezTo>
                  <a:pt x="1292606" y="2061448"/>
                  <a:pt x="1406528" y="2140355"/>
                  <a:pt x="1439114" y="2262633"/>
                </a:cubicBezTo>
                <a:cubicBezTo>
                  <a:pt x="1476353" y="2402380"/>
                  <a:pt x="1393254" y="2545856"/>
                  <a:pt x="1253507" y="2583096"/>
                </a:cubicBezTo>
                <a:cubicBezTo>
                  <a:pt x="1113761" y="2620335"/>
                  <a:pt x="970285" y="2537237"/>
                  <a:pt x="933045" y="2397490"/>
                </a:cubicBezTo>
                <a:cubicBezTo>
                  <a:pt x="895805" y="2257743"/>
                  <a:pt x="978904" y="2114267"/>
                  <a:pt x="1118650" y="2077027"/>
                </a:cubicBezTo>
                <a:cubicBezTo>
                  <a:pt x="1136119" y="2072372"/>
                  <a:pt x="1153645" y="2069598"/>
                  <a:pt x="1171015" y="2068580"/>
                </a:cubicBezTo>
                <a:close/>
                <a:moveTo>
                  <a:pt x="4312647" y="0"/>
                </a:moveTo>
                <a:lnTo>
                  <a:pt x="5055914" y="0"/>
                </a:lnTo>
                <a:lnTo>
                  <a:pt x="5055914" y="6858000"/>
                </a:lnTo>
                <a:lnTo>
                  <a:pt x="4943745" y="6858000"/>
                </a:lnTo>
                <a:lnTo>
                  <a:pt x="4927040" y="6855333"/>
                </a:lnTo>
                <a:cubicBezTo>
                  <a:pt x="4887898" y="6846537"/>
                  <a:pt x="4850098" y="6835404"/>
                  <a:pt x="4814299" y="6822025"/>
                </a:cubicBezTo>
                <a:cubicBezTo>
                  <a:pt x="4259053" y="6614528"/>
                  <a:pt x="4299526" y="5909667"/>
                  <a:pt x="3874184" y="5836074"/>
                </a:cubicBezTo>
                <a:cubicBezTo>
                  <a:pt x="3480850" y="5768012"/>
                  <a:pt x="3254878" y="6337209"/>
                  <a:pt x="2875328" y="6241390"/>
                </a:cubicBezTo>
                <a:cubicBezTo>
                  <a:pt x="2511344" y="6149488"/>
                  <a:pt x="2491296" y="5570423"/>
                  <a:pt x="2145161" y="5545578"/>
                </a:cubicBezTo>
                <a:cubicBezTo>
                  <a:pt x="1991460" y="5534539"/>
                  <a:pt x="1867087" y="5638130"/>
                  <a:pt x="1707793" y="5771343"/>
                </a:cubicBezTo>
                <a:cubicBezTo>
                  <a:pt x="1359667" y="6062468"/>
                  <a:pt x="1341379" y="6349988"/>
                  <a:pt x="1110462" y="6502495"/>
                </a:cubicBezTo>
                <a:cubicBezTo>
                  <a:pt x="789862" y="6714223"/>
                  <a:pt x="214317" y="6570976"/>
                  <a:pt x="57999" y="6216901"/>
                </a:cubicBezTo>
                <a:cubicBezTo>
                  <a:pt x="-77331" y="5910359"/>
                  <a:pt x="30639" y="5511830"/>
                  <a:pt x="314411" y="5329367"/>
                </a:cubicBezTo>
                <a:cubicBezTo>
                  <a:pt x="516231" y="5199611"/>
                  <a:pt x="756450" y="5251060"/>
                  <a:pt x="1101747" y="5121744"/>
                </a:cubicBezTo>
                <a:cubicBezTo>
                  <a:pt x="1146011" y="5105174"/>
                  <a:pt x="1871235" y="4827142"/>
                  <a:pt x="1856005" y="4519364"/>
                </a:cubicBezTo>
                <a:cubicBezTo>
                  <a:pt x="1846851" y="4334324"/>
                  <a:pt x="1587506" y="4198827"/>
                  <a:pt x="1409379" y="4105773"/>
                </a:cubicBezTo>
                <a:cubicBezTo>
                  <a:pt x="933111" y="3856944"/>
                  <a:pt x="798808" y="3785719"/>
                  <a:pt x="745557" y="3611321"/>
                </a:cubicBezTo>
                <a:cubicBezTo>
                  <a:pt x="692012" y="3435938"/>
                  <a:pt x="780729" y="3194546"/>
                  <a:pt x="941950" y="3083874"/>
                </a:cubicBezTo>
                <a:cubicBezTo>
                  <a:pt x="1195325" y="2909936"/>
                  <a:pt x="1447296" y="3182836"/>
                  <a:pt x="1844756" y="3031397"/>
                </a:cubicBezTo>
                <a:cubicBezTo>
                  <a:pt x="1897400" y="3011350"/>
                  <a:pt x="2228789" y="2883730"/>
                  <a:pt x="2277829" y="2627401"/>
                </a:cubicBezTo>
                <a:cubicBezTo>
                  <a:pt x="2340675" y="2299009"/>
                  <a:pt x="1929703" y="2153961"/>
                  <a:pt x="1930897" y="1756333"/>
                </a:cubicBezTo>
                <a:cubicBezTo>
                  <a:pt x="1931735" y="1474531"/>
                  <a:pt x="2141809" y="1165537"/>
                  <a:pt x="2405888" y="1049984"/>
                </a:cubicBezTo>
                <a:cubicBezTo>
                  <a:pt x="2823752" y="867144"/>
                  <a:pt x="3112090" y="1284611"/>
                  <a:pt x="3618945" y="1112998"/>
                </a:cubicBezTo>
                <a:cubicBezTo>
                  <a:pt x="3973272" y="993067"/>
                  <a:pt x="4164492" y="676699"/>
                  <a:pt x="4179762" y="650576"/>
                </a:cubicBezTo>
                <a:cubicBezTo>
                  <a:pt x="4315589" y="418228"/>
                  <a:pt x="4284054" y="212550"/>
                  <a:pt x="4306435" y="30507"/>
                </a:cubicBezTo>
                <a:close/>
              </a:path>
            </a:pathLst>
          </a:custGeom>
        </p:spPr>
      </p:pic>
      <p:graphicFrame>
        <p:nvGraphicFramePr>
          <p:cNvPr id="2" name="Marcador de contenido 2">
            <a:extLst>
              <a:ext uri="{FF2B5EF4-FFF2-40B4-BE49-F238E27FC236}">
                <a16:creationId xmlns:a16="http://schemas.microsoft.com/office/drawing/2014/main" id="{4E6D692F-0F98-F895-31F4-AC115708BD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2089977"/>
              </p:ext>
            </p:extLst>
          </p:nvPr>
        </p:nvGraphicFramePr>
        <p:xfrm>
          <a:off x="5579706" y="289249"/>
          <a:ext cx="5579706" cy="6018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09397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4" name="Picture 4" descr="Computer script on a screen">
            <a:extLst>
              <a:ext uri="{FF2B5EF4-FFF2-40B4-BE49-F238E27FC236}">
                <a16:creationId xmlns:a16="http://schemas.microsoft.com/office/drawing/2014/main" id="{B385C3E3-0243-7183-4D44-D9132E729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86" b="-2"/>
          <a:stretch/>
        </p:blipFill>
        <p:spPr>
          <a:xfrm>
            <a:off x="2" y="10"/>
            <a:ext cx="6164130" cy="5529421"/>
          </a:xfrm>
          <a:custGeom>
            <a:avLst/>
            <a:gdLst/>
            <a:ahLst/>
            <a:cxnLst/>
            <a:rect l="l" t="t" r="r" b="b"/>
            <a:pathLst>
              <a:path w="6972657" h="6356349">
                <a:moveTo>
                  <a:pt x="4162425" y="4810724"/>
                </a:moveTo>
                <a:cubicBezTo>
                  <a:pt x="4508954" y="4810724"/>
                  <a:pt x="4789872" y="5103559"/>
                  <a:pt x="4789872" y="5464789"/>
                </a:cubicBezTo>
                <a:cubicBezTo>
                  <a:pt x="4789872" y="5826019"/>
                  <a:pt x="4508954" y="6118855"/>
                  <a:pt x="4162425" y="6118855"/>
                </a:cubicBezTo>
                <a:cubicBezTo>
                  <a:pt x="3815896" y="6118855"/>
                  <a:pt x="3534978" y="5826019"/>
                  <a:pt x="3534978" y="5464789"/>
                </a:cubicBezTo>
                <a:cubicBezTo>
                  <a:pt x="3534978" y="5103559"/>
                  <a:pt x="3815896" y="4810724"/>
                  <a:pt x="4162425" y="4810724"/>
                </a:cubicBezTo>
                <a:close/>
                <a:moveTo>
                  <a:pt x="92101" y="4731176"/>
                </a:moveTo>
                <a:cubicBezTo>
                  <a:pt x="540880" y="4731176"/>
                  <a:pt x="904688" y="5094984"/>
                  <a:pt x="904688" y="5543763"/>
                </a:cubicBezTo>
                <a:cubicBezTo>
                  <a:pt x="904688" y="5964494"/>
                  <a:pt x="584935" y="6310542"/>
                  <a:pt x="175183" y="6352155"/>
                </a:cubicBezTo>
                <a:lnTo>
                  <a:pt x="92121" y="6356349"/>
                </a:lnTo>
                <a:lnTo>
                  <a:pt x="92081" y="6356349"/>
                </a:lnTo>
                <a:lnTo>
                  <a:pt x="9019" y="6352155"/>
                </a:lnTo>
                <a:lnTo>
                  <a:pt x="4079" y="6351401"/>
                </a:lnTo>
                <a:lnTo>
                  <a:pt x="0" y="6352492"/>
                </a:lnTo>
                <a:lnTo>
                  <a:pt x="0" y="4736748"/>
                </a:lnTo>
                <a:lnTo>
                  <a:pt x="9019" y="4735372"/>
                </a:lnTo>
                <a:cubicBezTo>
                  <a:pt x="36336" y="4732597"/>
                  <a:pt x="64052" y="4731176"/>
                  <a:pt x="92101" y="4731176"/>
                </a:cubicBezTo>
                <a:close/>
                <a:moveTo>
                  <a:pt x="6385770" y="2098604"/>
                </a:moveTo>
                <a:cubicBezTo>
                  <a:pt x="6543907" y="2107100"/>
                  <a:pt x="6698935" y="2178483"/>
                  <a:pt x="6813407" y="2310776"/>
                </a:cubicBezTo>
                <a:cubicBezTo>
                  <a:pt x="7042252" y="2575278"/>
                  <a:pt x="7022052" y="2983098"/>
                  <a:pt x="6768322" y="3221698"/>
                </a:cubicBezTo>
                <a:cubicBezTo>
                  <a:pt x="6718815" y="3268040"/>
                  <a:pt x="6662527" y="3305861"/>
                  <a:pt x="6601629" y="3333787"/>
                </a:cubicBezTo>
                <a:cubicBezTo>
                  <a:pt x="6357584" y="3444872"/>
                  <a:pt x="6072796" y="3380857"/>
                  <a:pt x="5894479" y="3174765"/>
                </a:cubicBezTo>
                <a:cubicBezTo>
                  <a:pt x="5665537" y="2910180"/>
                  <a:pt x="5685739" y="2502359"/>
                  <a:pt x="5939476" y="2263752"/>
                </a:cubicBezTo>
                <a:cubicBezTo>
                  <a:pt x="6066385" y="2144498"/>
                  <a:pt x="6227633" y="2090107"/>
                  <a:pt x="6385770" y="2098604"/>
                </a:cubicBezTo>
                <a:close/>
                <a:moveTo>
                  <a:pt x="0" y="0"/>
                </a:moveTo>
                <a:lnTo>
                  <a:pt x="5609109" y="0"/>
                </a:lnTo>
                <a:lnTo>
                  <a:pt x="5710855" y="100163"/>
                </a:lnTo>
                <a:cubicBezTo>
                  <a:pt x="5940043" y="363896"/>
                  <a:pt x="6060564" y="781193"/>
                  <a:pt x="5983550" y="1133306"/>
                </a:cubicBezTo>
                <a:cubicBezTo>
                  <a:pt x="5820740" y="1874471"/>
                  <a:pt x="4868226" y="1916819"/>
                  <a:pt x="4807924" y="2551785"/>
                </a:cubicBezTo>
                <a:cubicBezTo>
                  <a:pt x="4772098" y="2931077"/>
                  <a:pt x="5073952" y="3310271"/>
                  <a:pt x="5323480" y="3486493"/>
                </a:cubicBezTo>
                <a:cubicBezTo>
                  <a:pt x="5798207" y="3822498"/>
                  <a:pt x="6190925" y="3545085"/>
                  <a:pt x="6484693" y="3873055"/>
                </a:cubicBezTo>
                <a:cubicBezTo>
                  <a:pt x="6702769" y="4116667"/>
                  <a:pt x="6749067" y="4564067"/>
                  <a:pt x="6564699" y="4869471"/>
                </a:cubicBezTo>
                <a:cubicBezTo>
                  <a:pt x="6538929" y="4912110"/>
                  <a:pt x="6508772" y="4951720"/>
                  <a:pt x="6474766" y="4987555"/>
                </a:cubicBezTo>
                <a:lnTo>
                  <a:pt x="6475634" y="4987552"/>
                </a:lnTo>
                <a:cubicBezTo>
                  <a:pt x="6246183" y="5229347"/>
                  <a:pt x="5896158" y="5245005"/>
                  <a:pt x="5787911" y="5249784"/>
                </a:cubicBezTo>
                <a:cubicBezTo>
                  <a:pt x="5276208" y="5272608"/>
                  <a:pt x="5181583" y="4739335"/>
                  <a:pt x="4594647" y="4582595"/>
                </a:cubicBezTo>
                <a:cubicBezTo>
                  <a:pt x="4553401" y="4571414"/>
                  <a:pt x="4047262" y="4444111"/>
                  <a:pt x="3576692" y="4689896"/>
                </a:cubicBezTo>
                <a:cubicBezTo>
                  <a:pt x="2903508" y="5041365"/>
                  <a:pt x="3035835" y="5772616"/>
                  <a:pt x="2439534" y="6019748"/>
                </a:cubicBezTo>
                <a:cubicBezTo>
                  <a:pt x="2062607" y="6175963"/>
                  <a:pt x="1545662" y="6076257"/>
                  <a:pt x="1262869" y="5786450"/>
                </a:cubicBezTo>
                <a:cubicBezTo>
                  <a:pt x="864056" y="5377550"/>
                  <a:pt x="1125562" y="4799418"/>
                  <a:pt x="734842" y="4526254"/>
                </a:cubicBezTo>
                <a:cubicBezTo>
                  <a:pt x="506361" y="4366061"/>
                  <a:pt x="192715" y="4446641"/>
                  <a:pt x="19856" y="4511293"/>
                </a:cubicBezTo>
                <a:lnTo>
                  <a:pt x="0" y="4519330"/>
                </a:lnTo>
                <a:close/>
              </a:path>
            </a:pathLst>
          </a:custGeom>
        </p:spPr>
      </p:pic>
      <p:graphicFrame>
        <p:nvGraphicFramePr>
          <p:cNvPr id="6" name="Marcador de contenido 2">
            <a:extLst>
              <a:ext uri="{FF2B5EF4-FFF2-40B4-BE49-F238E27FC236}">
                <a16:creationId xmlns:a16="http://schemas.microsoft.com/office/drawing/2014/main" id="{68D26E38-C87D-6894-D502-0E50B4CAB4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6498145"/>
              </p:ext>
            </p:extLst>
          </p:nvPr>
        </p:nvGraphicFramePr>
        <p:xfrm>
          <a:off x="6494106" y="653143"/>
          <a:ext cx="4991877" cy="4366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6014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Nombre de la empresa&#10;&#10;Descripción generada automáticamente">
            <a:extLst>
              <a:ext uri="{FF2B5EF4-FFF2-40B4-BE49-F238E27FC236}">
                <a16:creationId xmlns:a16="http://schemas.microsoft.com/office/drawing/2014/main" id="{A4DEDA22-2682-E0DC-2632-5963711159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3208305-16F8-1E68-3297-1934D53F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s-ES" dirty="0" err="1">
                <a:latin typeface="Alasassy Caps" pitchFamily="2" charset="0"/>
              </a:rPr>
              <a:t>Kotlin</a:t>
            </a:r>
            <a:r>
              <a:rPr lang="es-ES" dirty="0">
                <a:latin typeface="Alasassy Caps" pitchFamily="2" charset="0"/>
              </a:rPr>
              <a:t> se suele comparar mucho con JAVA, pero ¿Qué es mejor </a:t>
            </a:r>
            <a:r>
              <a:rPr lang="es-ES" dirty="0" err="1">
                <a:latin typeface="Alasassy Caps" pitchFamily="2" charset="0"/>
              </a:rPr>
              <a:t>kotlin</a:t>
            </a:r>
            <a:r>
              <a:rPr lang="es-ES" dirty="0">
                <a:latin typeface="Alasassy Caps" pitchFamily="2" charset="0"/>
              </a:rPr>
              <a:t> o Java?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7B939B-FC92-AB23-8FEC-E9A8888BD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b="0" i="0" dirty="0">
              <a:solidFill>
                <a:srgbClr val="040C28"/>
              </a:solidFill>
              <a:effectLst/>
              <a:latin typeface="Google Sans"/>
            </a:endParaRPr>
          </a:p>
          <a:p>
            <a:endParaRPr lang="es-ES" dirty="0">
              <a:solidFill>
                <a:srgbClr val="040C28"/>
              </a:solidFill>
              <a:latin typeface="Google Sans"/>
            </a:endParaRPr>
          </a:p>
          <a:p>
            <a:pPr algn="ctr"/>
            <a:r>
              <a:rPr lang="es-ES" b="0" i="0" dirty="0">
                <a:solidFill>
                  <a:srgbClr val="040C28"/>
                </a:solidFill>
                <a:effectLst/>
              </a:rPr>
              <a:t>Java puede ser más adecuado para aplicaciones de servidores empresariales, mientras que </a:t>
            </a:r>
            <a:r>
              <a:rPr lang="es-ES" b="0" i="0" dirty="0" err="1">
                <a:solidFill>
                  <a:srgbClr val="040C28"/>
                </a:solidFill>
                <a:effectLst/>
              </a:rPr>
              <a:t>Kotlin</a:t>
            </a:r>
            <a:r>
              <a:rPr lang="es-ES" b="0" i="0" dirty="0">
                <a:solidFill>
                  <a:srgbClr val="040C28"/>
                </a:solidFill>
                <a:effectLst/>
              </a:rPr>
              <a:t> puede ser la mejor opción para aplicaciones destinadas al sistema operativo Android. </a:t>
            </a:r>
          </a:p>
          <a:p>
            <a:endParaRPr lang="es-ES" dirty="0"/>
          </a:p>
        </p:txBody>
      </p:sp>
      <p:pic>
        <p:nvPicPr>
          <p:cNvPr id="11" name="Imagen 10" descr="Tabla&#10;&#10;Descripción generada automáticamente">
            <a:extLst>
              <a:ext uri="{FF2B5EF4-FFF2-40B4-BE49-F238E27FC236}">
                <a16:creationId xmlns:a16="http://schemas.microsoft.com/office/drawing/2014/main" id="{907EA388-624F-A4DB-E95F-55686144DE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t="34767" r="9082" b="21216"/>
          <a:stretch/>
        </p:blipFill>
        <p:spPr>
          <a:xfrm>
            <a:off x="909101" y="4162891"/>
            <a:ext cx="10205845" cy="213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6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0787B-8CD2-9AF1-D57A-78F0EE644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6875"/>
            <a:ext cx="10972800" cy="4615863"/>
          </a:xfrm>
        </p:spPr>
        <p:txBody>
          <a:bodyPr>
            <a:normAutofit/>
          </a:bodyPr>
          <a:lstStyle/>
          <a:p>
            <a:r>
              <a:rPr lang="es-ES" sz="2400" b="1" dirty="0"/>
              <a:t>			</a:t>
            </a:r>
            <a:endParaRPr lang="es-ES" sz="24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3680A865-0B1C-9D8D-A5AE-4D8BC690F7BA}"/>
              </a:ext>
            </a:extLst>
          </p:cNvPr>
          <p:cNvGrpSpPr/>
          <p:nvPr/>
        </p:nvGrpSpPr>
        <p:grpSpPr>
          <a:xfrm>
            <a:off x="2959842" y="976750"/>
            <a:ext cx="6202819" cy="494358"/>
            <a:chOff x="0" y="78094"/>
            <a:chExt cx="5588280" cy="3018599"/>
          </a:xfrm>
          <a:solidFill>
            <a:srgbClr val="92D050"/>
          </a:solidFill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B89C7B01-E692-B3F6-F884-224AC4D55405}"/>
                </a:ext>
              </a:extLst>
            </p:cNvPr>
            <p:cNvSpPr/>
            <p:nvPr/>
          </p:nvSpPr>
          <p:spPr>
            <a:xfrm>
              <a:off x="0" y="78094"/>
              <a:ext cx="5588280" cy="3018599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ES" dirty="0"/>
            </a:p>
          </p:txBody>
        </p:sp>
        <p:sp>
          <p:nvSpPr>
            <p:cNvPr id="6" name="Rectángulo: esquinas redondeadas 4">
              <a:extLst>
                <a:ext uri="{FF2B5EF4-FFF2-40B4-BE49-F238E27FC236}">
                  <a16:creationId xmlns:a16="http://schemas.microsoft.com/office/drawing/2014/main" id="{A3DA32EC-B3A9-BB65-412D-39AE34DB4D73}"/>
                </a:ext>
              </a:extLst>
            </p:cNvPr>
            <p:cNvSpPr txBox="1"/>
            <p:nvPr/>
          </p:nvSpPr>
          <p:spPr>
            <a:xfrm>
              <a:off x="147356" y="225452"/>
              <a:ext cx="5204433" cy="272388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l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b="0" i="0" kern="1200" dirty="0"/>
                <a:t>example of Kotlin vs JAVA code</a:t>
              </a:r>
              <a:endParaRPr lang="en-US" sz="3000" kern="1200" dirty="0"/>
            </a:p>
          </p:txBody>
        </p:sp>
      </p:grpSp>
      <p:pic>
        <p:nvPicPr>
          <p:cNvPr id="8" name="Imagen 7">
            <a:extLst>
              <a:ext uri="{FF2B5EF4-FFF2-40B4-BE49-F238E27FC236}">
                <a16:creationId xmlns:a16="http://schemas.microsoft.com/office/drawing/2014/main" id="{DAE8F59A-4C97-5FBF-3116-18FAAA0EF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917" y="1723280"/>
            <a:ext cx="9714195" cy="415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53282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D040B9"/>
      </a:accent1>
      <a:accent2>
        <a:srgbClr val="9A2EBE"/>
      </a:accent2>
      <a:accent3>
        <a:srgbClr val="6F40D0"/>
      </a:accent3>
      <a:accent4>
        <a:srgbClr val="3440C0"/>
      </a:accent4>
      <a:accent5>
        <a:srgbClr val="4088D0"/>
      </a:accent5>
      <a:accent6>
        <a:srgbClr val="2EB3BE"/>
      </a:accent6>
      <a:hlink>
        <a:srgbClr val="3F6ABF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434</TotalTime>
  <Words>522</Words>
  <Application>Microsoft Office PowerPoint</Application>
  <PresentationFormat>Panorámica</PresentationFormat>
  <Paragraphs>29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Alasassy Caps</vt:lpstr>
      <vt:lpstr>Arial</vt:lpstr>
      <vt:lpstr>Avenir Next LT Pro</vt:lpstr>
      <vt:lpstr>Google Sans</vt:lpstr>
      <vt:lpstr>Posterama</vt:lpstr>
      <vt:lpstr>SplashVTI</vt:lpstr>
      <vt:lpstr>AE-4 - PROGRAMMING LANGUAGES  Noelia Villahermosa García </vt:lpstr>
      <vt:lpstr>Kotlin Programming Language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Kotlin se suele comparar mucho con JAVA, pero ¿Qué es mejor kotlin o Java? 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AE-4 PROGRAMMING LANGUAGES Javier Calzado López – DAW</dc:title>
  <dc:creator>Javier Calzado López</dc:creator>
  <cp:lastModifiedBy>Noelia Villahermosa García</cp:lastModifiedBy>
  <cp:revision>6</cp:revision>
  <dcterms:created xsi:type="dcterms:W3CDTF">2022-11-29T15:38:08Z</dcterms:created>
  <dcterms:modified xsi:type="dcterms:W3CDTF">2023-11-19T11:20:27Z</dcterms:modified>
</cp:coreProperties>
</file>

<file path=docProps/thumbnail.jpeg>
</file>